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2" r:id="rId1"/>
  </p:sldMasterIdLst>
  <p:notesMasterIdLst>
    <p:notesMasterId r:id="rId21"/>
  </p:notesMasterIdLst>
  <p:sldIdLst>
    <p:sldId id="256" r:id="rId2"/>
    <p:sldId id="262" r:id="rId3"/>
    <p:sldId id="259" r:id="rId4"/>
    <p:sldId id="322" r:id="rId5"/>
    <p:sldId id="261" r:id="rId6"/>
    <p:sldId id="325" r:id="rId7"/>
    <p:sldId id="312" r:id="rId8"/>
    <p:sldId id="313" r:id="rId9"/>
    <p:sldId id="324" r:id="rId10"/>
    <p:sldId id="317" r:id="rId11"/>
    <p:sldId id="265" r:id="rId12"/>
    <p:sldId id="318" r:id="rId13"/>
    <p:sldId id="314" r:id="rId14"/>
    <p:sldId id="316" r:id="rId15"/>
    <p:sldId id="315" r:id="rId16"/>
    <p:sldId id="319" r:id="rId17"/>
    <p:sldId id="320" r:id="rId18"/>
    <p:sldId id="321" r:id="rId19"/>
    <p:sldId id="323" r:id="rId20"/>
  </p:sldIdLst>
  <p:sldSz cx="9144000" cy="5143500" type="screen16x9"/>
  <p:notesSz cx="6858000" cy="9144000"/>
  <p:embeddedFontLst>
    <p:embeddedFont>
      <p:font typeface="Aldrich" panose="020B0604020202020204" charset="0"/>
      <p:regular r:id="rId22"/>
    </p:embeddedFont>
    <p:embeddedFont>
      <p:font typeface="Amiko" panose="020B0604020202020204" charset="0"/>
      <p:regular r:id="rId23"/>
      <p:bold r:id="rId24"/>
    </p:embeddedFont>
    <p:embeddedFont>
      <p:font typeface="Bebas Neue" panose="020B0604020202020204" charset="0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CA7D55-F4C7-4032-A7F2-915578BF4A0A}">
  <a:tblStyle styleId="{5CCA7D55-F4C7-4032-A7F2-915578BF4A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414D613-91DF-439B-9A3C-4410DDD3AA9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6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g23754f6305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0" name="Google Shape;2200;g23754f6305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20352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1003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965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9061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17924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10537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8295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1550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" name="Google Shape;230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9" name="Google Shape;230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g23754f63051_1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9" name="Google Shape;2259;g23754f63051_1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1839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56353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0310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9341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1603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78375" y="1545375"/>
            <a:ext cx="4522500" cy="16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78375" y="3353425"/>
            <a:ext cx="2679300" cy="6585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5400000" flipH="1">
            <a:off x="-898090" y="1273739"/>
            <a:ext cx="3061182" cy="669859"/>
            <a:chOff x="1858125" y="4081513"/>
            <a:chExt cx="1482700" cy="324450"/>
          </a:xfrm>
        </p:grpSpPr>
        <p:sp>
          <p:nvSpPr>
            <p:cNvPr id="12" name="Google Shape;12;p2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9" name="Google Shape;19;p2"/>
          <p:cNvGrpSpPr/>
          <p:nvPr/>
        </p:nvGrpSpPr>
        <p:grpSpPr>
          <a:xfrm rot="5400000">
            <a:off x="4902500" y="14843"/>
            <a:ext cx="107692" cy="610821"/>
            <a:chOff x="5052300" y="-1560100"/>
            <a:chExt cx="53650" cy="304300"/>
          </a:xfrm>
        </p:grpSpPr>
        <p:sp>
          <p:nvSpPr>
            <p:cNvPr id="20" name="Google Shape;20;p2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9" name="Google Shape;29;p2"/>
          <p:cNvGrpSpPr/>
          <p:nvPr/>
        </p:nvGrpSpPr>
        <p:grpSpPr>
          <a:xfrm rot="-8100000" flipH="1">
            <a:off x="424076" y="27949"/>
            <a:ext cx="46269" cy="485123"/>
            <a:chOff x="266100" y="1388638"/>
            <a:chExt cx="23050" cy="241675"/>
          </a:xfrm>
        </p:grpSpPr>
        <p:sp>
          <p:nvSpPr>
            <p:cNvPr id="30" name="Google Shape;30;p2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-7" y="4652064"/>
            <a:ext cx="2493920" cy="391323"/>
            <a:chOff x="1202525" y="4995863"/>
            <a:chExt cx="1242425" cy="194950"/>
          </a:xfrm>
        </p:grpSpPr>
        <p:sp>
          <p:nvSpPr>
            <p:cNvPr id="35" name="Google Shape;35;p2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4" name="Google Shape;44;p2"/>
          <p:cNvGrpSpPr/>
          <p:nvPr/>
        </p:nvGrpSpPr>
        <p:grpSpPr>
          <a:xfrm flipH="1">
            <a:off x="-824241" y="3317800"/>
            <a:ext cx="1459310" cy="1155742"/>
            <a:chOff x="2615125" y="1853763"/>
            <a:chExt cx="1027900" cy="814075"/>
          </a:xfrm>
        </p:grpSpPr>
        <p:sp>
          <p:nvSpPr>
            <p:cNvPr id="45" name="Google Shape;45;p2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5325016" y="4769925"/>
            <a:ext cx="872453" cy="247044"/>
            <a:chOff x="1788000" y="2921988"/>
            <a:chExt cx="595775" cy="168700"/>
          </a:xfrm>
        </p:grpSpPr>
        <p:sp>
          <p:nvSpPr>
            <p:cNvPr id="50" name="Google Shape;50;p2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1485633" y="76216"/>
            <a:ext cx="3134979" cy="391304"/>
            <a:chOff x="584425" y="719288"/>
            <a:chExt cx="1551125" cy="193600"/>
          </a:xfrm>
        </p:grpSpPr>
        <p:sp>
          <p:nvSpPr>
            <p:cNvPr id="57" name="Google Shape;57;p2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1" name="Google Shape;71;p2"/>
          <p:cNvGrpSpPr/>
          <p:nvPr/>
        </p:nvGrpSpPr>
        <p:grpSpPr>
          <a:xfrm>
            <a:off x="2783126" y="4802466"/>
            <a:ext cx="1293956" cy="247048"/>
            <a:chOff x="4029725" y="2424788"/>
            <a:chExt cx="644625" cy="123075"/>
          </a:xfrm>
        </p:grpSpPr>
        <p:sp>
          <p:nvSpPr>
            <p:cNvPr id="72" name="Google Shape;72;p2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6" name="Google Shape;86;p2"/>
          <p:cNvGrpSpPr/>
          <p:nvPr/>
        </p:nvGrpSpPr>
        <p:grpSpPr>
          <a:xfrm rot="-5400000" flipH="1">
            <a:off x="4355899" y="4564011"/>
            <a:ext cx="166363" cy="723969"/>
            <a:chOff x="1270600" y="4032263"/>
            <a:chExt cx="82875" cy="360650"/>
          </a:xfrm>
        </p:grpSpPr>
        <p:sp>
          <p:nvSpPr>
            <p:cNvPr id="87" name="Google Shape;87;p2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 txBox="1">
            <a:spLocks noGrp="1"/>
          </p:cNvSpPr>
          <p:nvPr>
            <p:ph type="title"/>
          </p:nvPr>
        </p:nvSpPr>
        <p:spPr>
          <a:xfrm>
            <a:off x="713225" y="2724550"/>
            <a:ext cx="4048200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3" name="Google Shape;9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695975"/>
            <a:ext cx="1062300" cy="841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3"/>
          <p:cNvSpPr txBox="1">
            <a:spLocks noGrp="1"/>
          </p:cNvSpPr>
          <p:nvPr>
            <p:ph type="subTitle" idx="1"/>
          </p:nvPr>
        </p:nvSpPr>
        <p:spPr>
          <a:xfrm>
            <a:off x="713225" y="4229000"/>
            <a:ext cx="4048200" cy="3750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5" name="Google Shape;95;p3"/>
          <p:cNvGrpSpPr/>
          <p:nvPr/>
        </p:nvGrpSpPr>
        <p:grpSpPr>
          <a:xfrm>
            <a:off x="8027236" y="178939"/>
            <a:ext cx="1402542" cy="1267634"/>
            <a:chOff x="695800" y="1769188"/>
            <a:chExt cx="643250" cy="581350"/>
          </a:xfrm>
        </p:grpSpPr>
        <p:sp>
          <p:nvSpPr>
            <p:cNvPr id="96" name="Google Shape;96;p3"/>
            <p:cNvSpPr/>
            <p:nvPr/>
          </p:nvSpPr>
          <p:spPr>
            <a:xfrm>
              <a:off x="695800" y="1769188"/>
              <a:ext cx="57775" cy="57775"/>
            </a:xfrm>
            <a:custGeom>
              <a:avLst/>
              <a:gdLst/>
              <a:ahLst/>
              <a:cxnLst/>
              <a:rect l="l" t="t" r="r" b="b"/>
              <a:pathLst>
                <a:path w="2311" h="2311" extrusionOk="0">
                  <a:moveTo>
                    <a:pt x="1156" y="165"/>
                  </a:moveTo>
                  <a:cubicBezTo>
                    <a:pt x="1706" y="165"/>
                    <a:pt x="2146" y="605"/>
                    <a:pt x="2146" y="1155"/>
                  </a:cubicBezTo>
                  <a:cubicBezTo>
                    <a:pt x="2146" y="1705"/>
                    <a:pt x="1706" y="2146"/>
                    <a:pt x="1156" y="2146"/>
                  </a:cubicBezTo>
                  <a:cubicBezTo>
                    <a:pt x="606" y="2146"/>
                    <a:pt x="166" y="1705"/>
                    <a:pt x="166" y="1155"/>
                  </a:cubicBezTo>
                  <a:cubicBezTo>
                    <a:pt x="166" y="605"/>
                    <a:pt x="606" y="165"/>
                    <a:pt x="1156" y="165"/>
                  </a:cubicBezTo>
                  <a:close/>
                  <a:moveTo>
                    <a:pt x="1156" y="0"/>
                  </a:moveTo>
                  <a:cubicBezTo>
                    <a:pt x="510" y="0"/>
                    <a:pt x="1" y="523"/>
                    <a:pt x="1" y="1155"/>
                  </a:cubicBezTo>
                  <a:cubicBezTo>
                    <a:pt x="1" y="1802"/>
                    <a:pt x="510" y="2311"/>
                    <a:pt x="1156" y="2311"/>
                  </a:cubicBezTo>
                  <a:cubicBezTo>
                    <a:pt x="1788" y="2311"/>
                    <a:pt x="2311" y="1802"/>
                    <a:pt x="2311" y="1155"/>
                  </a:cubicBezTo>
                  <a:cubicBezTo>
                    <a:pt x="2311" y="523"/>
                    <a:pt x="1788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713675" y="1787063"/>
              <a:ext cx="22025" cy="22025"/>
            </a:xfrm>
            <a:custGeom>
              <a:avLst/>
              <a:gdLst/>
              <a:ahLst/>
              <a:cxnLst/>
              <a:rect l="l" t="t" r="r" b="b"/>
              <a:pathLst>
                <a:path w="881" h="881" extrusionOk="0">
                  <a:moveTo>
                    <a:pt x="441" y="0"/>
                  </a:moveTo>
                  <a:cubicBezTo>
                    <a:pt x="193" y="0"/>
                    <a:pt x="1" y="193"/>
                    <a:pt x="1" y="440"/>
                  </a:cubicBezTo>
                  <a:cubicBezTo>
                    <a:pt x="1" y="688"/>
                    <a:pt x="193" y="880"/>
                    <a:pt x="441" y="880"/>
                  </a:cubicBezTo>
                  <a:cubicBezTo>
                    <a:pt x="688" y="880"/>
                    <a:pt x="881" y="688"/>
                    <a:pt x="881" y="440"/>
                  </a:cubicBezTo>
                  <a:cubicBezTo>
                    <a:pt x="881" y="193"/>
                    <a:pt x="688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27800" y="1795988"/>
              <a:ext cx="596450" cy="540800"/>
            </a:xfrm>
            <a:custGeom>
              <a:avLst/>
              <a:gdLst/>
              <a:ahLst/>
              <a:cxnLst/>
              <a:rect l="l" t="t" r="r" b="b"/>
              <a:pathLst>
                <a:path w="23858" h="21632" extrusionOk="0">
                  <a:moveTo>
                    <a:pt x="0" y="1"/>
                  </a:moveTo>
                  <a:lnTo>
                    <a:pt x="0" y="166"/>
                  </a:lnTo>
                  <a:lnTo>
                    <a:pt x="11894" y="166"/>
                  </a:lnTo>
                  <a:lnTo>
                    <a:pt x="11894" y="18372"/>
                  </a:lnTo>
                  <a:lnTo>
                    <a:pt x="14989" y="21632"/>
                  </a:lnTo>
                  <a:lnTo>
                    <a:pt x="23858" y="21632"/>
                  </a:lnTo>
                  <a:lnTo>
                    <a:pt x="23858" y="21467"/>
                  </a:lnTo>
                  <a:lnTo>
                    <a:pt x="15057" y="21467"/>
                  </a:lnTo>
                  <a:lnTo>
                    <a:pt x="12059" y="18304"/>
                  </a:lnTo>
                  <a:lnTo>
                    <a:pt x="120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1307725" y="2319213"/>
              <a:ext cx="31325" cy="31325"/>
            </a:xfrm>
            <a:custGeom>
              <a:avLst/>
              <a:gdLst/>
              <a:ahLst/>
              <a:cxnLst/>
              <a:rect l="l" t="t" r="r" b="b"/>
              <a:pathLst>
                <a:path w="1253" h="1253" extrusionOk="0">
                  <a:moveTo>
                    <a:pt x="633" y="1"/>
                  </a:moveTo>
                  <a:cubicBezTo>
                    <a:pt x="276" y="1"/>
                    <a:pt x="1" y="276"/>
                    <a:pt x="1" y="620"/>
                  </a:cubicBezTo>
                  <a:cubicBezTo>
                    <a:pt x="1" y="964"/>
                    <a:pt x="276" y="1253"/>
                    <a:pt x="633" y="1253"/>
                  </a:cubicBezTo>
                  <a:cubicBezTo>
                    <a:pt x="977" y="1253"/>
                    <a:pt x="1252" y="964"/>
                    <a:pt x="1252" y="620"/>
                  </a:cubicBezTo>
                  <a:cubicBezTo>
                    <a:pt x="1252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1015525" y="1940738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55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688"/>
                    <a:pt x="207" y="894"/>
                    <a:pt x="455" y="894"/>
                  </a:cubicBezTo>
                  <a:cubicBezTo>
                    <a:pt x="688" y="894"/>
                    <a:pt x="895" y="688"/>
                    <a:pt x="895" y="454"/>
                  </a:cubicBezTo>
                  <a:cubicBezTo>
                    <a:pt x="895" y="206"/>
                    <a:pt x="688" y="1"/>
                    <a:pt x="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1015525" y="2011213"/>
              <a:ext cx="22375" cy="22025"/>
            </a:xfrm>
            <a:custGeom>
              <a:avLst/>
              <a:gdLst/>
              <a:ahLst/>
              <a:cxnLst/>
              <a:rect l="l" t="t" r="r" b="b"/>
              <a:pathLst>
                <a:path w="895" h="881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688"/>
                    <a:pt x="207" y="880"/>
                    <a:pt x="455" y="880"/>
                  </a:cubicBezTo>
                  <a:cubicBezTo>
                    <a:pt x="688" y="880"/>
                    <a:pt x="895" y="688"/>
                    <a:pt x="895" y="440"/>
                  </a:cubicBezTo>
                  <a:cubicBezTo>
                    <a:pt x="895" y="193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1015525" y="2081338"/>
              <a:ext cx="22375" cy="2237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455" y="0"/>
                  </a:moveTo>
                  <a:cubicBezTo>
                    <a:pt x="207" y="0"/>
                    <a:pt x="0" y="207"/>
                    <a:pt x="0" y="440"/>
                  </a:cubicBezTo>
                  <a:cubicBezTo>
                    <a:pt x="0" y="688"/>
                    <a:pt x="207" y="895"/>
                    <a:pt x="455" y="895"/>
                  </a:cubicBezTo>
                  <a:cubicBezTo>
                    <a:pt x="688" y="895"/>
                    <a:pt x="895" y="688"/>
                    <a:pt x="895" y="440"/>
                  </a:cubicBezTo>
                  <a:cubicBezTo>
                    <a:pt x="895" y="207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3" name="Google Shape;103;p3"/>
          <p:cNvGrpSpPr/>
          <p:nvPr/>
        </p:nvGrpSpPr>
        <p:grpSpPr>
          <a:xfrm rot="10800000">
            <a:off x="3040939" y="150979"/>
            <a:ext cx="1293956" cy="247048"/>
            <a:chOff x="4029725" y="2424788"/>
            <a:chExt cx="644625" cy="123075"/>
          </a:xfrm>
        </p:grpSpPr>
        <p:sp>
          <p:nvSpPr>
            <p:cNvPr id="104" name="Google Shape;104;p3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8" name="Google Shape;118;p3"/>
          <p:cNvGrpSpPr/>
          <p:nvPr/>
        </p:nvGrpSpPr>
        <p:grpSpPr>
          <a:xfrm flipH="1">
            <a:off x="-819480" y="4278495"/>
            <a:ext cx="1532702" cy="1213949"/>
            <a:chOff x="2615125" y="1853763"/>
            <a:chExt cx="1027900" cy="814075"/>
          </a:xfrm>
        </p:grpSpPr>
        <p:sp>
          <p:nvSpPr>
            <p:cNvPr id="119" name="Google Shape;119;p3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3" name="Google Shape;123;p3"/>
          <p:cNvGrpSpPr/>
          <p:nvPr/>
        </p:nvGrpSpPr>
        <p:grpSpPr>
          <a:xfrm>
            <a:off x="5165891" y="150988"/>
            <a:ext cx="872453" cy="247044"/>
            <a:chOff x="1788000" y="2921988"/>
            <a:chExt cx="595775" cy="168700"/>
          </a:xfrm>
        </p:grpSpPr>
        <p:sp>
          <p:nvSpPr>
            <p:cNvPr id="124" name="Google Shape;124;p3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0" name="Google Shape;130;p3"/>
          <p:cNvGrpSpPr/>
          <p:nvPr/>
        </p:nvGrpSpPr>
        <p:grpSpPr>
          <a:xfrm rot="10800000" flipH="1">
            <a:off x="7699742" y="4470398"/>
            <a:ext cx="1520515" cy="596893"/>
            <a:chOff x="3162050" y="485288"/>
            <a:chExt cx="912400" cy="358150"/>
          </a:xfrm>
        </p:grpSpPr>
        <p:sp>
          <p:nvSpPr>
            <p:cNvPr id="131" name="Google Shape;131;p3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3" name="Google Shape;133;p3"/>
          <p:cNvGrpSpPr/>
          <p:nvPr/>
        </p:nvGrpSpPr>
        <p:grpSpPr>
          <a:xfrm rot="5400000">
            <a:off x="7120940" y="-30896"/>
            <a:ext cx="107692" cy="610821"/>
            <a:chOff x="5052300" y="-1560100"/>
            <a:chExt cx="53650" cy="304300"/>
          </a:xfrm>
        </p:grpSpPr>
        <p:sp>
          <p:nvSpPr>
            <p:cNvPr id="134" name="Google Shape;134;p3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3" name="Google Shape;143;p3"/>
          <p:cNvGrpSpPr/>
          <p:nvPr/>
        </p:nvGrpSpPr>
        <p:grpSpPr>
          <a:xfrm rot="5400000">
            <a:off x="-1731968" y="1899046"/>
            <a:ext cx="4092132" cy="294019"/>
            <a:chOff x="3477300" y="4642138"/>
            <a:chExt cx="2038625" cy="146475"/>
          </a:xfrm>
        </p:grpSpPr>
        <p:sp>
          <p:nvSpPr>
            <p:cNvPr id="144" name="Google Shape;144;p3"/>
            <p:cNvSpPr/>
            <p:nvPr/>
          </p:nvSpPr>
          <p:spPr>
            <a:xfrm>
              <a:off x="3477300" y="4642138"/>
              <a:ext cx="2038625" cy="146475"/>
            </a:xfrm>
            <a:custGeom>
              <a:avLst/>
              <a:gdLst/>
              <a:ahLst/>
              <a:cxnLst/>
              <a:rect l="l" t="t" r="r" b="b"/>
              <a:pathLst>
                <a:path w="81545" h="5859" extrusionOk="0">
                  <a:moveTo>
                    <a:pt x="81365" y="178"/>
                  </a:moveTo>
                  <a:lnTo>
                    <a:pt x="81365" y="5679"/>
                  </a:lnTo>
                  <a:lnTo>
                    <a:pt x="166" y="5679"/>
                  </a:lnTo>
                  <a:lnTo>
                    <a:pt x="166" y="178"/>
                  </a:lnTo>
                  <a:close/>
                  <a:moveTo>
                    <a:pt x="1" y="0"/>
                  </a:moveTo>
                  <a:lnTo>
                    <a:pt x="1" y="5858"/>
                  </a:lnTo>
                  <a:lnTo>
                    <a:pt x="81544" y="5858"/>
                  </a:lnTo>
                  <a:lnTo>
                    <a:pt x="81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5368750" y="4688513"/>
              <a:ext cx="53975" cy="53675"/>
            </a:xfrm>
            <a:custGeom>
              <a:avLst/>
              <a:gdLst/>
              <a:ahLst/>
              <a:cxnLst/>
              <a:rect l="l" t="t" r="r" b="b"/>
              <a:pathLst>
                <a:path w="2159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48" y="1913"/>
                  </a:lnTo>
                  <a:lnTo>
                    <a:pt x="248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59" y="2146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5297925" y="4688513"/>
              <a:ext cx="53675" cy="53675"/>
            </a:xfrm>
            <a:custGeom>
              <a:avLst/>
              <a:gdLst/>
              <a:ahLst/>
              <a:cxnLst/>
              <a:rect l="l" t="t" r="r" b="b"/>
              <a:pathLst>
                <a:path w="2147" h="2147" extrusionOk="0">
                  <a:moveTo>
                    <a:pt x="1912" y="235"/>
                  </a:moveTo>
                  <a:lnTo>
                    <a:pt x="1912" y="1913"/>
                  </a:lnTo>
                  <a:lnTo>
                    <a:pt x="248" y="1913"/>
                  </a:lnTo>
                  <a:lnTo>
                    <a:pt x="248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5227125" y="4688513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33" y="1913"/>
                  </a:lnTo>
                  <a:lnTo>
                    <a:pt x="233" y="235"/>
                  </a:lnTo>
                  <a:close/>
                  <a:moveTo>
                    <a:pt x="0" y="1"/>
                  </a:moveTo>
                  <a:lnTo>
                    <a:pt x="0" y="2146"/>
                  </a:lnTo>
                  <a:lnTo>
                    <a:pt x="2145" y="2146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5156300" y="4688513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34" y="1913"/>
                  </a:lnTo>
                  <a:lnTo>
                    <a:pt x="234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5348825" y="4712263"/>
              <a:ext cx="23025" cy="6200"/>
            </a:xfrm>
            <a:custGeom>
              <a:avLst/>
              <a:gdLst/>
              <a:ahLst/>
              <a:cxnLst/>
              <a:rect l="l" t="t" r="r" b="b"/>
              <a:pathLst>
                <a:path w="921" h="248" extrusionOk="0">
                  <a:moveTo>
                    <a:pt x="0" y="0"/>
                  </a:moveTo>
                  <a:lnTo>
                    <a:pt x="0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5278000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0" y="0"/>
                  </a:moveTo>
                  <a:lnTo>
                    <a:pt x="0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5207175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5136350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2" y="248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5417200" y="4712263"/>
              <a:ext cx="23075" cy="6200"/>
            </a:xfrm>
            <a:custGeom>
              <a:avLst/>
              <a:gdLst/>
              <a:ahLst/>
              <a:cxnLst/>
              <a:rect l="l" t="t" r="r" b="b"/>
              <a:pathLst>
                <a:path w="923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3" y="248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4" name="Google Shape;154;p3"/>
          <p:cNvGrpSpPr/>
          <p:nvPr/>
        </p:nvGrpSpPr>
        <p:grpSpPr>
          <a:xfrm>
            <a:off x="1663819" y="207915"/>
            <a:ext cx="643841" cy="133184"/>
            <a:chOff x="3847200" y="4012338"/>
            <a:chExt cx="320750" cy="66350"/>
          </a:xfrm>
        </p:grpSpPr>
        <p:sp>
          <p:nvSpPr>
            <p:cNvPr id="155" name="Google Shape;155;p3"/>
            <p:cNvSpPr/>
            <p:nvPr/>
          </p:nvSpPr>
          <p:spPr>
            <a:xfrm>
              <a:off x="4125675" y="4036738"/>
              <a:ext cx="16525" cy="16875"/>
            </a:xfrm>
            <a:custGeom>
              <a:avLst/>
              <a:gdLst/>
              <a:ahLst/>
              <a:cxnLst/>
              <a:rect l="l" t="t" r="r" b="b"/>
              <a:pathLst>
                <a:path w="661" h="675" extrusionOk="0">
                  <a:moveTo>
                    <a:pt x="330" y="0"/>
                  </a:moveTo>
                  <a:cubicBezTo>
                    <a:pt x="151" y="0"/>
                    <a:pt x="0" y="152"/>
                    <a:pt x="0" y="344"/>
                  </a:cubicBezTo>
                  <a:cubicBezTo>
                    <a:pt x="0" y="523"/>
                    <a:pt x="151" y="674"/>
                    <a:pt x="330" y="674"/>
                  </a:cubicBezTo>
                  <a:cubicBezTo>
                    <a:pt x="523" y="674"/>
                    <a:pt x="660" y="523"/>
                    <a:pt x="660" y="344"/>
                  </a:cubicBezTo>
                  <a:cubicBezTo>
                    <a:pt x="660" y="152"/>
                    <a:pt x="523" y="0"/>
                    <a:pt x="3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072725" y="4036738"/>
              <a:ext cx="16850" cy="16875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330" y="0"/>
                  </a:moveTo>
                  <a:cubicBezTo>
                    <a:pt x="151" y="0"/>
                    <a:pt x="0" y="152"/>
                    <a:pt x="0" y="344"/>
                  </a:cubicBezTo>
                  <a:cubicBezTo>
                    <a:pt x="0" y="523"/>
                    <a:pt x="151" y="674"/>
                    <a:pt x="330" y="674"/>
                  </a:cubicBezTo>
                  <a:cubicBezTo>
                    <a:pt x="523" y="674"/>
                    <a:pt x="674" y="523"/>
                    <a:pt x="674" y="344"/>
                  </a:cubicBezTo>
                  <a:cubicBezTo>
                    <a:pt x="674" y="152"/>
                    <a:pt x="523" y="0"/>
                    <a:pt x="3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4020100" y="4036738"/>
              <a:ext cx="16525" cy="16875"/>
            </a:xfrm>
            <a:custGeom>
              <a:avLst/>
              <a:gdLst/>
              <a:ahLst/>
              <a:cxnLst/>
              <a:rect l="l" t="t" r="r" b="b"/>
              <a:pathLst>
                <a:path w="661" h="675" extrusionOk="0">
                  <a:moveTo>
                    <a:pt x="331" y="0"/>
                  </a:moveTo>
                  <a:cubicBezTo>
                    <a:pt x="138" y="0"/>
                    <a:pt x="1" y="152"/>
                    <a:pt x="1" y="344"/>
                  </a:cubicBezTo>
                  <a:cubicBezTo>
                    <a:pt x="1" y="523"/>
                    <a:pt x="138" y="674"/>
                    <a:pt x="331" y="674"/>
                  </a:cubicBezTo>
                  <a:cubicBezTo>
                    <a:pt x="510" y="674"/>
                    <a:pt x="661" y="523"/>
                    <a:pt x="661" y="344"/>
                  </a:cubicBezTo>
                  <a:cubicBezTo>
                    <a:pt x="661" y="152"/>
                    <a:pt x="510" y="0"/>
                    <a:pt x="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967175" y="4036738"/>
              <a:ext cx="16525" cy="16875"/>
            </a:xfrm>
            <a:custGeom>
              <a:avLst/>
              <a:gdLst/>
              <a:ahLst/>
              <a:cxnLst/>
              <a:rect l="l" t="t" r="r" b="b"/>
              <a:pathLst>
                <a:path w="661" h="675" extrusionOk="0">
                  <a:moveTo>
                    <a:pt x="330" y="0"/>
                  </a:moveTo>
                  <a:cubicBezTo>
                    <a:pt x="152" y="0"/>
                    <a:pt x="0" y="152"/>
                    <a:pt x="0" y="344"/>
                  </a:cubicBezTo>
                  <a:cubicBezTo>
                    <a:pt x="0" y="523"/>
                    <a:pt x="152" y="674"/>
                    <a:pt x="330" y="674"/>
                  </a:cubicBezTo>
                  <a:cubicBezTo>
                    <a:pt x="510" y="674"/>
                    <a:pt x="660" y="523"/>
                    <a:pt x="660" y="344"/>
                  </a:cubicBezTo>
                  <a:cubicBezTo>
                    <a:pt x="660" y="152"/>
                    <a:pt x="510" y="0"/>
                    <a:pt x="3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847200" y="4012338"/>
              <a:ext cx="320750" cy="66350"/>
            </a:xfrm>
            <a:custGeom>
              <a:avLst/>
              <a:gdLst/>
              <a:ahLst/>
              <a:cxnLst/>
              <a:rect l="l" t="t" r="r" b="b"/>
              <a:pathLst>
                <a:path w="12830" h="2654" extrusionOk="0">
                  <a:moveTo>
                    <a:pt x="12597" y="233"/>
                  </a:moveTo>
                  <a:lnTo>
                    <a:pt x="12597" y="2420"/>
                  </a:lnTo>
                  <a:lnTo>
                    <a:pt x="248" y="2420"/>
                  </a:lnTo>
                  <a:lnTo>
                    <a:pt x="248" y="233"/>
                  </a:lnTo>
                  <a:close/>
                  <a:moveTo>
                    <a:pt x="1" y="0"/>
                  </a:moveTo>
                  <a:lnTo>
                    <a:pt x="1" y="2654"/>
                  </a:lnTo>
                  <a:lnTo>
                    <a:pt x="12830" y="2654"/>
                  </a:lnTo>
                  <a:lnTo>
                    <a:pt x="128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0" name="Google Shape;160;p3"/>
          <p:cNvGrpSpPr/>
          <p:nvPr/>
        </p:nvGrpSpPr>
        <p:grpSpPr>
          <a:xfrm rot="10800000">
            <a:off x="878198" y="243092"/>
            <a:ext cx="368540" cy="62828"/>
            <a:chOff x="935075" y="2661288"/>
            <a:chExt cx="183600" cy="31300"/>
          </a:xfrm>
        </p:grpSpPr>
        <p:sp>
          <p:nvSpPr>
            <p:cNvPr id="161" name="Google Shape;161;p3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13"/>
          <p:cNvSpPr txBox="1">
            <a:spLocks noGrp="1"/>
          </p:cNvSpPr>
          <p:nvPr>
            <p:ph type="subTitle" idx="1"/>
          </p:nvPr>
        </p:nvSpPr>
        <p:spPr>
          <a:xfrm>
            <a:off x="720000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13"/>
          <p:cNvSpPr txBox="1">
            <a:spLocks noGrp="1"/>
          </p:cNvSpPr>
          <p:nvPr>
            <p:ph type="title" idx="2" hasCustomPrompt="1"/>
          </p:nvPr>
        </p:nvSpPr>
        <p:spPr>
          <a:xfrm>
            <a:off x="719950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3" name="Google Shape;693;p13"/>
          <p:cNvSpPr txBox="1">
            <a:spLocks noGrp="1"/>
          </p:cNvSpPr>
          <p:nvPr>
            <p:ph type="subTitle" idx="3"/>
          </p:nvPr>
        </p:nvSpPr>
        <p:spPr>
          <a:xfrm>
            <a:off x="720000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4" name="Google Shape;694;p13"/>
          <p:cNvSpPr txBox="1">
            <a:spLocks noGrp="1"/>
          </p:cNvSpPr>
          <p:nvPr>
            <p:ph type="subTitle" idx="4"/>
          </p:nvPr>
        </p:nvSpPr>
        <p:spPr>
          <a:xfrm>
            <a:off x="2723962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3"/>
          <p:cNvSpPr txBox="1">
            <a:spLocks noGrp="1"/>
          </p:cNvSpPr>
          <p:nvPr>
            <p:ph type="title" idx="5" hasCustomPrompt="1"/>
          </p:nvPr>
        </p:nvSpPr>
        <p:spPr>
          <a:xfrm>
            <a:off x="2723962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6" name="Google Shape;696;p13"/>
          <p:cNvSpPr txBox="1">
            <a:spLocks noGrp="1"/>
          </p:cNvSpPr>
          <p:nvPr>
            <p:ph type="subTitle" idx="6"/>
          </p:nvPr>
        </p:nvSpPr>
        <p:spPr>
          <a:xfrm>
            <a:off x="2723959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7" name="Google Shape;697;p13"/>
          <p:cNvSpPr txBox="1">
            <a:spLocks noGrp="1"/>
          </p:cNvSpPr>
          <p:nvPr>
            <p:ph type="subTitle" idx="7"/>
          </p:nvPr>
        </p:nvSpPr>
        <p:spPr>
          <a:xfrm>
            <a:off x="4727975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p13"/>
          <p:cNvSpPr txBox="1">
            <a:spLocks noGrp="1"/>
          </p:cNvSpPr>
          <p:nvPr>
            <p:ph type="title" idx="8" hasCustomPrompt="1"/>
          </p:nvPr>
        </p:nvSpPr>
        <p:spPr>
          <a:xfrm>
            <a:off x="4727975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9" name="Google Shape;699;p13"/>
          <p:cNvSpPr txBox="1">
            <a:spLocks noGrp="1"/>
          </p:cNvSpPr>
          <p:nvPr>
            <p:ph type="subTitle" idx="9"/>
          </p:nvPr>
        </p:nvSpPr>
        <p:spPr>
          <a:xfrm>
            <a:off x="4727968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0" name="Google Shape;700;p13"/>
          <p:cNvSpPr txBox="1">
            <a:spLocks noGrp="1"/>
          </p:cNvSpPr>
          <p:nvPr>
            <p:ph type="subTitle" idx="13"/>
          </p:nvPr>
        </p:nvSpPr>
        <p:spPr>
          <a:xfrm>
            <a:off x="6731987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13"/>
          <p:cNvSpPr txBox="1">
            <a:spLocks noGrp="1"/>
          </p:cNvSpPr>
          <p:nvPr>
            <p:ph type="title" idx="14" hasCustomPrompt="1"/>
          </p:nvPr>
        </p:nvSpPr>
        <p:spPr>
          <a:xfrm>
            <a:off x="6731987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2" name="Google Shape;702;p13"/>
          <p:cNvSpPr txBox="1">
            <a:spLocks noGrp="1"/>
          </p:cNvSpPr>
          <p:nvPr>
            <p:ph type="subTitle" idx="15"/>
          </p:nvPr>
        </p:nvSpPr>
        <p:spPr>
          <a:xfrm>
            <a:off x="6731978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03" name="Google Shape;703;p13"/>
          <p:cNvGrpSpPr/>
          <p:nvPr/>
        </p:nvGrpSpPr>
        <p:grpSpPr>
          <a:xfrm>
            <a:off x="1401456" y="4822284"/>
            <a:ext cx="1040685" cy="140812"/>
            <a:chOff x="3541575" y="3743138"/>
            <a:chExt cx="518450" cy="70150"/>
          </a:xfrm>
        </p:grpSpPr>
        <p:sp>
          <p:nvSpPr>
            <p:cNvPr id="704" name="Google Shape;704;p13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09" name="Google Shape;709;p13"/>
          <p:cNvGrpSpPr/>
          <p:nvPr/>
        </p:nvGrpSpPr>
        <p:grpSpPr>
          <a:xfrm>
            <a:off x="8747627" y="1916380"/>
            <a:ext cx="107692" cy="610821"/>
            <a:chOff x="5052300" y="-1560100"/>
            <a:chExt cx="53650" cy="304300"/>
          </a:xfrm>
        </p:grpSpPr>
        <p:sp>
          <p:nvSpPr>
            <p:cNvPr id="710" name="Google Shape;710;p13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19" name="Google Shape;719;p13"/>
          <p:cNvGrpSpPr/>
          <p:nvPr/>
        </p:nvGrpSpPr>
        <p:grpSpPr>
          <a:xfrm>
            <a:off x="8610297" y="3551551"/>
            <a:ext cx="382340" cy="1030698"/>
            <a:chOff x="2641575" y="875188"/>
            <a:chExt cx="190475" cy="513475"/>
          </a:xfrm>
        </p:grpSpPr>
        <p:sp>
          <p:nvSpPr>
            <p:cNvPr id="720" name="Google Shape;720;p13"/>
            <p:cNvSpPr/>
            <p:nvPr/>
          </p:nvSpPr>
          <p:spPr>
            <a:xfrm>
              <a:off x="2641575" y="875188"/>
              <a:ext cx="190475" cy="185150"/>
            </a:xfrm>
            <a:custGeom>
              <a:avLst/>
              <a:gdLst/>
              <a:ahLst/>
              <a:cxnLst/>
              <a:rect l="l" t="t" r="r" b="b"/>
              <a:pathLst>
                <a:path w="7619" h="7406" extrusionOk="0">
                  <a:moveTo>
                    <a:pt x="3796" y="173"/>
                  </a:moveTo>
                  <a:cubicBezTo>
                    <a:pt x="3975" y="173"/>
                    <a:pt x="4140" y="187"/>
                    <a:pt x="4305" y="200"/>
                  </a:cubicBezTo>
                  <a:cubicBezTo>
                    <a:pt x="5240" y="338"/>
                    <a:pt x="6065" y="820"/>
                    <a:pt x="6628" y="1575"/>
                  </a:cubicBezTo>
                  <a:cubicBezTo>
                    <a:pt x="7206" y="2332"/>
                    <a:pt x="7440" y="3267"/>
                    <a:pt x="7316" y="4202"/>
                  </a:cubicBezTo>
                  <a:cubicBezTo>
                    <a:pt x="7178" y="5137"/>
                    <a:pt x="6698" y="5962"/>
                    <a:pt x="5941" y="6526"/>
                  </a:cubicBezTo>
                  <a:cubicBezTo>
                    <a:pt x="5317" y="7003"/>
                    <a:pt x="4570" y="7246"/>
                    <a:pt x="3802" y="7246"/>
                  </a:cubicBezTo>
                  <a:cubicBezTo>
                    <a:pt x="3640" y="7246"/>
                    <a:pt x="3478" y="7235"/>
                    <a:pt x="3315" y="7213"/>
                  </a:cubicBezTo>
                  <a:cubicBezTo>
                    <a:pt x="2380" y="7076"/>
                    <a:pt x="1555" y="6595"/>
                    <a:pt x="990" y="5838"/>
                  </a:cubicBezTo>
                  <a:cubicBezTo>
                    <a:pt x="413" y="5082"/>
                    <a:pt x="180" y="4147"/>
                    <a:pt x="303" y="3212"/>
                  </a:cubicBezTo>
                  <a:cubicBezTo>
                    <a:pt x="440" y="2277"/>
                    <a:pt x="922" y="1452"/>
                    <a:pt x="1678" y="888"/>
                  </a:cubicBezTo>
                  <a:cubicBezTo>
                    <a:pt x="2297" y="420"/>
                    <a:pt x="3040" y="173"/>
                    <a:pt x="3796" y="173"/>
                  </a:cubicBezTo>
                  <a:close/>
                  <a:moveTo>
                    <a:pt x="3823" y="1"/>
                  </a:moveTo>
                  <a:cubicBezTo>
                    <a:pt x="1994" y="1"/>
                    <a:pt x="403" y="1334"/>
                    <a:pt x="138" y="3198"/>
                  </a:cubicBezTo>
                  <a:cubicBezTo>
                    <a:pt x="0" y="4175"/>
                    <a:pt x="262" y="5151"/>
                    <a:pt x="853" y="5935"/>
                  </a:cubicBezTo>
                  <a:cubicBezTo>
                    <a:pt x="1445" y="6733"/>
                    <a:pt x="2311" y="7241"/>
                    <a:pt x="3287" y="7378"/>
                  </a:cubicBezTo>
                  <a:cubicBezTo>
                    <a:pt x="3466" y="7393"/>
                    <a:pt x="3645" y="7406"/>
                    <a:pt x="3823" y="7406"/>
                  </a:cubicBezTo>
                  <a:cubicBezTo>
                    <a:pt x="4621" y="7406"/>
                    <a:pt x="5391" y="7158"/>
                    <a:pt x="6038" y="6663"/>
                  </a:cubicBezTo>
                  <a:cubicBezTo>
                    <a:pt x="6835" y="6072"/>
                    <a:pt x="7343" y="5206"/>
                    <a:pt x="7481" y="4230"/>
                  </a:cubicBezTo>
                  <a:cubicBezTo>
                    <a:pt x="7618" y="3240"/>
                    <a:pt x="7358" y="2263"/>
                    <a:pt x="6766" y="1480"/>
                  </a:cubicBezTo>
                  <a:cubicBezTo>
                    <a:pt x="6175" y="695"/>
                    <a:pt x="5308" y="173"/>
                    <a:pt x="4333" y="35"/>
                  </a:cubicBezTo>
                  <a:cubicBezTo>
                    <a:pt x="4161" y="12"/>
                    <a:pt x="3991" y="1"/>
                    <a:pt x="3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2664625" y="900838"/>
              <a:ext cx="143025" cy="134050"/>
            </a:xfrm>
            <a:custGeom>
              <a:avLst/>
              <a:gdLst/>
              <a:ahLst/>
              <a:cxnLst/>
              <a:rect l="l" t="t" r="r" b="b"/>
              <a:pathLst>
                <a:path w="5721" h="5362" extrusionOk="0">
                  <a:moveTo>
                    <a:pt x="2856" y="0"/>
                  </a:moveTo>
                  <a:cubicBezTo>
                    <a:pt x="1547" y="0"/>
                    <a:pt x="395" y="966"/>
                    <a:pt x="206" y="2309"/>
                  </a:cubicBezTo>
                  <a:cubicBezTo>
                    <a:pt x="0" y="3767"/>
                    <a:pt x="1031" y="5129"/>
                    <a:pt x="2489" y="5335"/>
                  </a:cubicBezTo>
                  <a:cubicBezTo>
                    <a:pt x="2615" y="5352"/>
                    <a:pt x="2741" y="5361"/>
                    <a:pt x="2865" y="5361"/>
                  </a:cubicBezTo>
                  <a:cubicBezTo>
                    <a:pt x="4184" y="5361"/>
                    <a:pt x="5326" y="4384"/>
                    <a:pt x="5514" y="3052"/>
                  </a:cubicBezTo>
                  <a:cubicBezTo>
                    <a:pt x="5721" y="1581"/>
                    <a:pt x="4703" y="234"/>
                    <a:pt x="3231" y="27"/>
                  </a:cubicBezTo>
                  <a:cubicBezTo>
                    <a:pt x="3105" y="9"/>
                    <a:pt x="2980" y="0"/>
                    <a:pt x="28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2705175" y="938063"/>
              <a:ext cx="63300" cy="59625"/>
            </a:xfrm>
            <a:custGeom>
              <a:avLst/>
              <a:gdLst/>
              <a:ahLst/>
              <a:cxnLst/>
              <a:rect l="l" t="t" r="r" b="b"/>
              <a:pathLst>
                <a:path w="2532" h="2385" extrusionOk="0">
                  <a:moveTo>
                    <a:pt x="1279" y="0"/>
                  </a:moveTo>
                  <a:cubicBezTo>
                    <a:pt x="692" y="0"/>
                    <a:pt x="172" y="432"/>
                    <a:pt x="83" y="1027"/>
                  </a:cubicBezTo>
                  <a:cubicBezTo>
                    <a:pt x="1" y="1673"/>
                    <a:pt x="454" y="2278"/>
                    <a:pt x="1101" y="2375"/>
                  </a:cubicBezTo>
                  <a:cubicBezTo>
                    <a:pt x="1152" y="2381"/>
                    <a:pt x="1203" y="2385"/>
                    <a:pt x="1253" y="2385"/>
                  </a:cubicBezTo>
                  <a:cubicBezTo>
                    <a:pt x="1839" y="2385"/>
                    <a:pt x="2359" y="1952"/>
                    <a:pt x="2449" y="1357"/>
                  </a:cubicBezTo>
                  <a:cubicBezTo>
                    <a:pt x="2531" y="710"/>
                    <a:pt x="2077" y="105"/>
                    <a:pt x="1431" y="10"/>
                  </a:cubicBezTo>
                  <a:cubicBezTo>
                    <a:pt x="1380" y="3"/>
                    <a:pt x="1329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2734750" y="1056563"/>
              <a:ext cx="3100" cy="310425"/>
            </a:xfrm>
            <a:custGeom>
              <a:avLst/>
              <a:gdLst/>
              <a:ahLst/>
              <a:cxnLst/>
              <a:rect l="l" t="t" r="r" b="b"/>
              <a:pathLst>
                <a:path w="124" h="12417" extrusionOk="0">
                  <a:moveTo>
                    <a:pt x="0" y="0"/>
                  </a:moveTo>
                  <a:lnTo>
                    <a:pt x="0" y="12417"/>
                  </a:lnTo>
                  <a:lnTo>
                    <a:pt x="124" y="12417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2721325" y="1362838"/>
              <a:ext cx="29950" cy="25825"/>
            </a:xfrm>
            <a:custGeom>
              <a:avLst/>
              <a:gdLst/>
              <a:ahLst/>
              <a:cxnLst/>
              <a:rect l="l" t="t" r="r" b="b"/>
              <a:pathLst>
                <a:path w="1198" h="1033" extrusionOk="0">
                  <a:moveTo>
                    <a:pt x="1" y="1"/>
                  </a:moveTo>
                  <a:lnTo>
                    <a:pt x="592" y="1033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25" name="Google Shape;725;p13"/>
          <p:cNvGrpSpPr/>
          <p:nvPr/>
        </p:nvGrpSpPr>
        <p:grpSpPr>
          <a:xfrm>
            <a:off x="124858" y="4861605"/>
            <a:ext cx="649362" cy="62176"/>
            <a:chOff x="535975" y="2992338"/>
            <a:chExt cx="323500" cy="30975"/>
          </a:xfrm>
        </p:grpSpPr>
        <p:sp>
          <p:nvSpPr>
            <p:cNvPr id="726" name="Google Shape;726;p13"/>
            <p:cNvSpPr/>
            <p:nvPr/>
          </p:nvSpPr>
          <p:spPr>
            <a:xfrm>
              <a:off x="535975" y="2992338"/>
              <a:ext cx="30950" cy="30975"/>
            </a:xfrm>
            <a:custGeom>
              <a:avLst/>
              <a:gdLst/>
              <a:ahLst/>
              <a:cxnLst/>
              <a:rect l="l" t="t" r="r" b="b"/>
              <a:pathLst>
                <a:path w="1238" h="1239" extrusionOk="0">
                  <a:moveTo>
                    <a:pt x="618" y="0"/>
                  </a:moveTo>
                  <a:cubicBezTo>
                    <a:pt x="275" y="0"/>
                    <a:pt x="0" y="275"/>
                    <a:pt x="0" y="620"/>
                  </a:cubicBezTo>
                  <a:cubicBezTo>
                    <a:pt x="0" y="963"/>
                    <a:pt x="275" y="1238"/>
                    <a:pt x="618" y="1238"/>
                  </a:cubicBezTo>
                  <a:cubicBezTo>
                    <a:pt x="963" y="1238"/>
                    <a:pt x="1238" y="963"/>
                    <a:pt x="1238" y="620"/>
                  </a:cubicBezTo>
                  <a:cubicBezTo>
                    <a:pt x="1238" y="275"/>
                    <a:pt x="963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633600" y="2992338"/>
              <a:ext cx="30950" cy="30975"/>
            </a:xfrm>
            <a:custGeom>
              <a:avLst/>
              <a:gdLst/>
              <a:ahLst/>
              <a:cxnLst/>
              <a:rect l="l" t="t" r="r" b="b"/>
              <a:pathLst>
                <a:path w="1238" h="1239" extrusionOk="0">
                  <a:moveTo>
                    <a:pt x="619" y="0"/>
                  </a:moveTo>
                  <a:cubicBezTo>
                    <a:pt x="275" y="0"/>
                    <a:pt x="0" y="275"/>
                    <a:pt x="0" y="620"/>
                  </a:cubicBezTo>
                  <a:cubicBezTo>
                    <a:pt x="0" y="963"/>
                    <a:pt x="275" y="1238"/>
                    <a:pt x="619" y="1238"/>
                  </a:cubicBezTo>
                  <a:cubicBezTo>
                    <a:pt x="963" y="1238"/>
                    <a:pt x="1238" y="963"/>
                    <a:pt x="1238" y="620"/>
                  </a:cubicBezTo>
                  <a:cubicBezTo>
                    <a:pt x="1238" y="275"/>
                    <a:pt x="963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731225" y="2992338"/>
              <a:ext cx="30600" cy="30975"/>
            </a:xfrm>
            <a:custGeom>
              <a:avLst/>
              <a:gdLst/>
              <a:ahLst/>
              <a:cxnLst/>
              <a:rect l="l" t="t" r="r" b="b"/>
              <a:pathLst>
                <a:path w="1224" h="1239" extrusionOk="0">
                  <a:moveTo>
                    <a:pt x="619" y="0"/>
                  </a:moveTo>
                  <a:cubicBezTo>
                    <a:pt x="276" y="0"/>
                    <a:pt x="1" y="275"/>
                    <a:pt x="1" y="620"/>
                  </a:cubicBezTo>
                  <a:cubicBezTo>
                    <a:pt x="1" y="963"/>
                    <a:pt x="276" y="1238"/>
                    <a:pt x="619" y="1238"/>
                  </a:cubicBezTo>
                  <a:cubicBezTo>
                    <a:pt x="949" y="1238"/>
                    <a:pt x="1224" y="963"/>
                    <a:pt x="1224" y="620"/>
                  </a:cubicBezTo>
                  <a:cubicBezTo>
                    <a:pt x="1224" y="275"/>
                    <a:pt x="949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828850" y="2992338"/>
              <a:ext cx="30625" cy="30975"/>
            </a:xfrm>
            <a:custGeom>
              <a:avLst/>
              <a:gdLst/>
              <a:ahLst/>
              <a:cxnLst/>
              <a:rect l="l" t="t" r="r" b="b"/>
              <a:pathLst>
                <a:path w="1225" h="1239" extrusionOk="0">
                  <a:moveTo>
                    <a:pt x="606" y="0"/>
                  </a:moveTo>
                  <a:cubicBezTo>
                    <a:pt x="276" y="0"/>
                    <a:pt x="1" y="275"/>
                    <a:pt x="1" y="620"/>
                  </a:cubicBezTo>
                  <a:cubicBezTo>
                    <a:pt x="1" y="963"/>
                    <a:pt x="276" y="1238"/>
                    <a:pt x="606" y="1238"/>
                  </a:cubicBezTo>
                  <a:cubicBezTo>
                    <a:pt x="949" y="1238"/>
                    <a:pt x="1224" y="963"/>
                    <a:pt x="1224" y="620"/>
                  </a:cubicBezTo>
                  <a:cubicBezTo>
                    <a:pt x="1224" y="275"/>
                    <a:pt x="949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30" name="Google Shape;730;p13"/>
          <p:cNvGrpSpPr/>
          <p:nvPr/>
        </p:nvGrpSpPr>
        <p:grpSpPr>
          <a:xfrm>
            <a:off x="-7" y="1"/>
            <a:ext cx="2493920" cy="391323"/>
            <a:chOff x="1202525" y="4995863"/>
            <a:chExt cx="1242425" cy="194950"/>
          </a:xfrm>
        </p:grpSpPr>
        <p:sp>
          <p:nvSpPr>
            <p:cNvPr id="731" name="Google Shape;731;p13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40" name="Google Shape;740;p13"/>
          <p:cNvGrpSpPr/>
          <p:nvPr/>
        </p:nvGrpSpPr>
        <p:grpSpPr>
          <a:xfrm rot="5400000">
            <a:off x="-1197344" y="2646890"/>
            <a:ext cx="3831000" cy="838314"/>
            <a:chOff x="1858125" y="4081513"/>
            <a:chExt cx="1482700" cy="324450"/>
          </a:xfrm>
        </p:grpSpPr>
        <p:sp>
          <p:nvSpPr>
            <p:cNvPr id="741" name="Google Shape;741;p13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48" name="Google Shape;748;p13"/>
          <p:cNvGrpSpPr/>
          <p:nvPr/>
        </p:nvGrpSpPr>
        <p:grpSpPr>
          <a:xfrm>
            <a:off x="7617317" y="4671198"/>
            <a:ext cx="1520515" cy="596893"/>
            <a:chOff x="3162050" y="485288"/>
            <a:chExt cx="912400" cy="358150"/>
          </a:xfrm>
        </p:grpSpPr>
        <p:sp>
          <p:nvSpPr>
            <p:cNvPr id="749" name="Google Shape;749;p13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51" name="Google Shape;751;p13"/>
          <p:cNvGrpSpPr/>
          <p:nvPr/>
        </p:nvGrpSpPr>
        <p:grpSpPr>
          <a:xfrm>
            <a:off x="6419966" y="4769925"/>
            <a:ext cx="872453" cy="247044"/>
            <a:chOff x="1788000" y="2921988"/>
            <a:chExt cx="595775" cy="168700"/>
          </a:xfrm>
        </p:grpSpPr>
        <p:sp>
          <p:nvSpPr>
            <p:cNvPr id="752" name="Google Shape;752;p13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3" name="Google Shape;753;p13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4" name="Google Shape;754;p13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13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13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58" name="Google Shape;758;p13"/>
          <p:cNvGrpSpPr/>
          <p:nvPr/>
        </p:nvGrpSpPr>
        <p:grpSpPr>
          <a:xfrm flipH="1">
            <a:off x="7422013" y="178479"/>
            <a:ext cx="1433238" cy="748498"/>
            <a:chOff x="2114900" y="3510863"/>
            <a:chExt cx="573800" cy="299675"/>
          </a:xfrm>
        </p:grpSpPr>
        <p:sp>
          <p:nvSpPr>
            <p:cNvPr id="759" name="Google Shape;759;p13"/>
            <p:cNvSpPr/>
            <p:nvPr/>
          </p:nvSpPr>
          <p:spPr>
            <a:xfrm>
              <a:off x="2114900" y="3762763"/>
              <a:ext cx="47825" cy="47775"/>
            </a:xfrm>
            <a:custGeom>
              <a:avLst/>
              <a:gdLst/>
              <a:ahLst/>
              <a:cxnLst/>
              <a:rect l="l" t="t" r="r" b="b"/>
              <a:pathLst>
                <a:path w="1913" h="1911" extrusionOk="0">
                  <a:moveTo>
                    <a:pt x="950" y="165"/>
                  </a:moveTo>
                  <a:cubicBezTo>
                    <a:pt x="1390" y="165"/>
                    <a:pt x="1748" y="523"/>
                    <a:pt x="1748" y="963"/>
                  </a:cubicBezTo>
                  <a:cubicBezTo>
                    <a:pt x="1748" y="1403"/>
                    <a:pt x="1390" y="1746"/>
                    <a:pt x="950" y="1746"/>
                  </a:cubicBezTo>
                  <a:cubicBezTo>
                    <a:pt x="523" y="1746"/>
                    <a:pt x="166" y="1403"/>
                    <a:pt x="166" y="963"/>
                  </a:cubicBezTo>
                  <a:cubicBezTo>
                    <a:pt x="166" y="523"/>
                    <a:pt x="523" y="165"/>
                    <a:pt x="950" y="165"/>
                  </a:cubicBezTo>
                  <a:close/>
                  <a:moveTo>
                    <a:pt x="950" y="0"/>
                  </a:moveTo>
                  <a:cubicBezTo>
                    <a:pt x="428" y="0"/>
                    <a:pt x="1" y="426"/>
                    <a:pt x="1" y="963"/>
                  </a:cubicBezTo>
                  <a:cubicBezTo>
                    <a:pt x="1" y="1485"/>
                    <a:pt x="428" y="1911"/>
                    <a:pt x="950" y="1911"/>
                  </a:cubicBezTo>
                  <a:cubicBezTo>
                    <a:pt x="1486" y="1911"/>
                    <a:pt x="1913" y="1485"/>
                    <a:pt x="1913" y="963"/>
                  </a:cubicBezTo>
                  <a:cubicBezTo>
                    <a:pt x="1913" y="426"/>
                    <a:pt x="1486" y="0"/>
                    <a:pt x="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2129700" y="3777888"/>
              <a:ext cx="18225" cy="1790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0"/>
                  </a:moveTo>
                  <a:cubicBezTo>
                    <a:pt x="166" y="0"/>
                    <a:pt x="1" y="151"/>
                    <a:pt x="1" y="358"/>
                  </a:cubicBezTo>
                  <a:cubicBezTo>
                    <a:pt x="1" y="550"/>
                    <a:pt x="166" y="715"/>
                    <a:pt x="358" y="715"/>
                  </a:cubicBezTo>
                  <a:cubicBezTo>
                    <a:pt x="564" y="715"/>
                    <a:pt x="729" y="550"/>
                    <a:pt x="729" y="358"/>
                  </a:cubicBezTo>
                  <a:cubicBezTo>
                    <a:pt x="729" y="151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2136575" y="3524513"/>
              <a:ext cx="536650" cy="259575"/>
            </a:xfrm>
            <a:custGeom>
              <a:avLst/>
              <a:gdLst/>
              <a:ahLst/>
              <a:cxnLst/>
              <a:rect l="l" t="t" r="r" b="b"/>
              <a:pathLst>
                <a:path w="21466" h="10383" extrusionOk="0">
                  <a:moveTo>
                    <a:pt x="21355" y="0"/>
                  </a:moveTo>
                  <a:lnTo>
                    <a:pt x="16873" y="4057"/>
                  </a:lnTo>
                  <a:lnTo>
                    <a:pt x="1" y="4057"/>
                  </a:lnTo>
                  <a:lnTo>
                    <a:pt x="1" y="10383"/>
                  </a:lnTo>
                  <a:lnTo>
                    <a:pt x="179" y="10383"/>
                  </a:lnTo>
                  <a:lnTo>
                    <a:pt x="179" y="4222"/>
                  </a:lnTo>
                  <a:lnTo>
                    <a:pt x="16942" y="4222"/>
                  </a:lnTo>
                  <a:lnTo>
                    <a:pt x="21466" y="124"/>
                  </a:lnTo>
                  <a:lnTo>
                    <a:pt x="21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2653950" y="3510863"/>
              <a:ext cx="34750" cy="31400"/>
            </a:xfrm>
            <a:custGeom>
              <a:avLst/>
              <a:gdLst/>
              <a:ahLst/>
              <a:cxnLst/>
              <a:rect l="l" t="t" r="r" b="b"/>
              <a:pathLst>
                <a:path w="1390" h="1256" extrusionOk="0">
                  <a:moveTo>
                    <a:pt x="686" y="1"/>
                  </a:moveTo>
                  <a:cubicBezTo>
                    <a:pt x="538" y="1"/>
                    <a:pt x="390" y="53"/>
                    <a:pt x="275" y="161"/>
                  </a:cubicBezTo>
                  <a:cubicBezTo>
                    <a:pt x="15" y="395"/>
                    <a:pt x="0" y="794"/>
                    <a:pt x="235" y="1041"/>
                  </a:cubicBezTo>
                  <a:cubicBezTo>
                    <a:pt x="361" y="1183"/>
                    <a:pt x="532" y="1256"/>
                    <a:pt x="703" y="1256"/>
                  </a:cubicBezTo>
                  <a:cubicBezTo>
                    <a:pt x="849" y="1256"/>
                    <a:pt x="995" y="1203"/>
                    <a:pt x="1115" y="1096"/>
                  </a:cubicBezTo>
                  <a:cubicBezTo>
                    <a:pt x="1376" y="863"/>
                    <a:pt x="1390" y="464"/>
                    <a:pt x="1156" y="203"/>
                  </a:cubicBezTo>
                  <a:cubicBezTo>
                    <a:pt x="1031" y="70"/>
                    <a:pt x="858" y="1"/>
                    <a:pt x="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2167175" y="3619388"/>
              <a:ext cx="18250" cy="17900"/>
            </a:xfrm>
            <a:custGeom>
              <a:avLst/>
              <a:gdLst/>
              <a:ahLst/>
              <a:cxnLst/>
              <a:rect l="l" t="t" r="r" b="b"/>
              <a:pathLst>
                <a:path w="730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29" y="565"/>
                    <a:pt x="729" y="358"/>
                  </a:cubicBezTo>
                  <a:cubicBezTo>
                    <a:pt x="729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2224225" y="3619388"/>
              <a:ext cx="18275" cy="17900"/>
            </a:xfrm>
            <a:custGeom>
              <a:avLst/>
              <a:gdLst/>
              <a:ahLst/>
              <a:cxnLst/>
              <a:rect l="l" t="t" r="r" b="b"/>
              <a:pathLst>
                <a:path w="731" h="716" extrusionOk="0">
                  <a:moveTo>
                    <a:pt x="373" y="0"/>
                  </a:moveTo>
                  <a:cubicBezTo>
                    <a:pt x="166" y="0"/>
                    <a:pt x="1" y="165"/>
                    <a:pt x="1" y="358"/>
                  </a:cubicBezTo>
                  <a:cubicBezTo>
                    <a:pt x="1" y="565"/>
                    <a:pt x="166" y="715"/>
                    <a:pt x="373" y="715"/>
                  </a:cubicBezTo>
                  <a:cubicBezTo>
                    <a:pt x="565" y="715"/>
                    <a:pt x="730" y="565"/>
                    <a:pt x="730" y="358"/>
                  </a:cubicBezTo>
                  <a:cubicBezTo>
                    <a:pt x="730" y="165"/>
                    <a:pt x="565" y="0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2281650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51" y="0"/>
                    <a:pt x="1" y="165"/>
                    <a:pt x="1" y="358"/>
                  </a:cubicBezTo>
                  <a:cubicBezTo>
                    <a:pt x="1" y="565"/>
                    <a:pt x="151" y="715"/>
                    <a:pt x="358" y="715"/>
                  </a:cubicBezTo>
                  <a:cubicBezTo>
                    <a:pt x="551" y="715"/>
                    <a:pt x="716" y="565"/>
                    <a:pt x="716" y="358"/>
                  </a:cubicBezTo>
                  <a:cubicBezTo>
                    <a:pt x="716" y="165"/>
                    <a:pt x="551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2338725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15" y="565"/>
                    <a:pt x="715" y="358"/>
                  </a:cubicBezTo>
                  <a:cubicBezTo>
                    <a:pt x="715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76" name="Google Shape;1476;p24"/>
          <p:cNvSpPr txBox="1">
            <a:spLocks noGrp="1"/>
          </p:cNvSpPr>
          <p:nvPr>
            <p:ph type="subTitle" idx="1"/>
          </p:nvPr>
        </p:nvSpPr>
        <p:spPr>
          <a:xfrm>
            <a:off x="4749003" y="1444075"/>
            <a:ext cx="3472200" cy="26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24"/>
          <p:cNvSpPr txBox="1">
            <a:spLocks noGrp="1"/>
          </p:cNvSpPr>
          <p:nvPr>
            <p:ph type="subTitle" idx="2"/>
          </p:nvPr>
        </p:nvSpPr>
        <p:spPr>
          <a:xfrm>
            <a:off x="922797" y="1444075"/>
            <a:ext cx="3472200" cy="26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78" name="Google Shape;1478;p24"/>
          <p:cNvGrpSpPr/>
          <p:nvPr/>
        </p:nvGrpSpPr>
        <p:grpSpPr>
          <a:xfrm rot="5400000">
            <a:off x="971577" y="-43371"/>
            <a:ext cx="107692" cy="610821"/>
            <a:chOff x="5052300" y="-1560100"/>
            <a:chExt cx="53650" cy="304300"/>
          </a:xfrm>
        </p:grpSpPr>
        <p:sp>
          <p:nvSpPr>
            <p:cNvPr id="1479" name="Google Shape;1479;p24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0" name="Google Shape;1480;p24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1" name="Google Shape;1481;p24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2" name="Google Shape;1482;p24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3" name="Google Shape;1483;p24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4" name="Google Shape;1484;p24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5" name="Google Shape;1485;p24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6" name="Google Shape;1486;p24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7" name="Google Shape;1487;p24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88" name="Google Shape;1488;p24"/>
          <p:cNvGrpSpPr/>
          <p:nvPr/>
        </p:nvGrpSpPr>
        <p:grpSpPr>
          <a:xfrm rot="5400000">
            <a:off x="1037397" y="4340389"/>
            <a:ext cx="382340" cy="1030698"/>
            <a:chOff x="2641575" y="875188"/>
            <a:chExt cx="190475" cy="513475"/>
          </a:xfrm>
        </p:grpSpPr>
        <p:sp>
          <p:nvSpPr>
            <p:cNvPr id="1489" name="Google Shape;1489;p24"/>
            <p:cNvSpPr/>
            <p:nvPr/>
          </p:nvSpPr>
          <p:spPr>
            <a:xfrm>
              <a:off x="2641575" y="875188"/>
              <a:ext cx="190475" cy="185150"/>
            </a:xfrm>
            <a:custGeom>
              <a:avLst/>
              <a:gdLst/>
              <a:ahLst/>
              <a:cxnLst/>
              <a:rect l="l" t="t" r="r" b="b"/>
              <a:pathLst>
                <a:path w="7619" h="7406" extrusionOk="0">
                  <a:moveTo>
                    <a:pt x="3796" y="173"/>
                  </a:moveTo>
                  <a:cubicBezTo>
                    <a:pt x="3975" y="173"/>
                    <a:pt x="4140" y="187"/>
                    <a:pt x="4305" y="200"/>
                  </a:cubicBezTo>
                  <a:cubicBezTo>
                    <a:pt x="5240" y="338"/>
                    <a:pt x="6065" y="820"/>
                    <a:pt x="6628" y="1575"/>
                  </a:cubicBezTo>
                  <a:cubicBezTo>
                    <a:pt x="7206" y="2332"/>
                    <a:pt x="7440" y="3267"/>
                    <a:pt x="7316" y="4202"/>
                  </a:cubicBezTo>
                  <a:cubicBezTo>
                    <a:pt x="7178" y="5137"/>
                    <a:pt x="6698" y="5962"/>
                    <a:pt x="5941" y="6526"/>
                  </a:cubicBezTo>
                  <a:cubicBezTo>
                    <a:pt x="5317" y="7003"/>
                    <a:pt x="4570" y="7246"/>
                    <a:pt x="3802" y="7246"/>
                  </a:cubicBezTo>
                  <a:cubicBezTo>
                    <a:pt x="3640" y="7246"/>
                    <a:pt x="3478" y="7235"/>
                    <a:pt x="3315" y="7213"/>
                  </a:cubicBezTo>
                  <a:cubicBezTo>
                    <a:pt x="2380" y="7076"/>
                    <a:pt x="1555" y="6595"/>
                    <a:pt x="990" y="5838"/>
                  </a:cubicBezTo>
                  <a:cubicBezTo>
                    <a:pt x="413" y="5082"/>
                    <a:pt x="180" y="4147"/>
                    <a:pt x="303" y="3212"/>
                  </a:cubicBezTo>
                  <a:cubicBezTo>
                    <a:pt x="440" y="2277"/>
                    <a:pt x="922" y="1452"/>
                    <a:pt x="1678" y="888"/>
                  </a:cubicBezTo>
                  <a:cubicBezTo>
                    <a:pt x="2297" y="420"/>
                    <a:pt x="3040" y="173"/>
                    <a:pt x="3796" y="173"/>
                  </a:cubicBezTo>
                  <a:close/>
                  <a:moveTo>
                    <a:pt x="3823" y="1"/>
                  </a:moveTo>
                  <a:cubicBezTo>
                    <a:pt x="1994" y="1"/>
                    <a:pt x="403" y="1334"/>
                    <a:pt x="138" y="3198"/>
                  </a:cubicBezTo>
                  <a:cubicBezTo>
                    <a:pt x="0" y="4175"/>
                    <a:pt x="262" y="5151"/>
                    <a:pt x="853" y="5935"/>
                  </a:cubicBezTo>
                  <a:cubicBezTo>
                    <a:pt x="1445" y="6733"/>
                    <a:pt x="2311" y="7241"/>
                    <a:pt x="3287" y="7378"/>
                  </a:cubicBezTo>
                  <a:cubicBezTo>
                    <a:pt x="3466" y="7393"/>
                    <a:pt x="3645" y="7406"/>
                    <a:pt x="3823" y="7406"/>
                  </a:cubicBezTo>
                  <a:cubicBezTo>
                    <a:pt x="4621" y="7406"/>
                    <a:pt x="5391" y="7158"/>
                    <a:pt x="6038" y="6663"/>
                  </a:cubicBezTo>
                  <a:cubicBezTo>
                    <a:pt x="6835" y="6072"/>
                    <a:pt x="7343" y="5206"/>
                    <a:pt x="7481" y="4230"/>
                  </a:cubicBezTo>
                  <a:cubicBezTo>
                    <a:pt x="7618" y="3240"/>
                    <a:pt x="7358" y="2263"/>
                    <a:pt x="6766" y="1480"/>
                  </a:cubicBezTo>
                  <a:cubicBezTo>
                    <a:pt x="6175" y="695"/>
                    <a:pt x="5308" y="173"/>
                    <a:pt x="4333" y="35"/>
                  </a:cubicBezTo>
                  <a:cubicBezTo>
                    <a:pt x="4161" y="12"/>
                    <a:pt x="3991" y="1"/>
                    <a:pt x="3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0" name="Google Shape;1490;p24"/>
            <p:cNvSpPr/>
            <p:nvPr/>
          </p:nvSpPr>
          <p:spPr>
            <a:xfrm>
              <a:off x="2664625" y="900838"/>
              <a:ext cx="143025" cy="134050"/>
            </a:xfrm>
            <a:custGeom>
              <a:avLst/>
              <a:gdLst/>
              <a:ahLst/>
              <a:cxnLst/>
              <a:rect l="l" t="t" r="r" b="b"/>
              <a:pathLst>
                <a:path w="5721" h="5362" extrusionOk="0">
                  <a:moveTo>
                    <a:pt x="2856" y="0"/>
                  </a:moveTo>
                  <a:cubicBezTo>
                    <a:pt x="1547" y="0"/>
                    <a:pt x="395" y="966"/>
                    <a:pt x="206" y="2309"/>
                  </a:cubicBezTo>
                  <a:cubicBezTo>
                    <a:pt x="0" y="3767"/>
                    <a:pt x="1031" y="5129"/>
                    <a:pt x="2489" y="5335"/>
                  </a:cubicBezTo>
                  <a:cubicBezTo>
                    <a:pt x="2615" y="5352"/>
                    <a:pt x="2741" y="5361"/>
                    <a:pt x="2865" y="5361"/>
                  </a:cubicBezTo>
                  <a:cubicBezTo>
                    <a:pt x="4184" y="5361"/>
                    <a:pt x="5326" y="4384"/>
                    <a:pt x="5514" y="3052"/>
                  </a:cubicBezTo>
                  <a:cubicBezTo>
                    <a:pt x="5721" y="1581"/>
                    <a:pt x="4703" y="234"/>
                    <a:pt x="3231" y="27"/>
                  </a:cubicBezTo>
                  <a:cubicBezTo>
                    <a:pt x="3105" y="9"/>
                    <a:pt x="2980" y="0"/>
                    <a:pt x="28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1" name="Google Shape;1491;p24"/>
            <p:cNvSpPr/>
            <p:nvPr/>
          </p:nvSpPr>
          <p:spPr>
            <a:xfrm>
              <a:off x="2705175" y="938063"/>
              <a:ext cx="63300" cy="59625"/>
            </a:xfrm>
            <a:custGeom>
              <a:avLst/>
              <a:gdLst/>
              <a:ahLst/>
              <a:cxnLst/>
              <a:rect l="l" t="t" r="r" b="b"/>
              <a:pathLst>
                <a:path w="2532" h="2385" extrusionOk="0">
                  <a:moveTo>
                    <a:pt x="1279" y="0"/>
                  </a:moveTo>
                  <a:cubicBezTo>
                    <a:pt x="692" y="0"/>
                    <a:pt x="172" y="432"/>
                    <a:pt x="83" y="1027"/>
                  </a:cubicBezTo>
                  <a:cubicBezTo>
                    <a:pt x="1" y="1673"/>
                    <a:pt x="454" y="2278"/>
                    <a:pt x="1101" y="2375"/>
                  </a:cubicBezTo>
                  <a:cubicBezTo>
                    <a:pt x="1152" y="2381"/>
                    <a:pt x="1203" y="2385"/>
                    <a:pt x="1253" y="2385"/>
                  </a:cubicBezTo>
                  <a:cubicBezTo>
                    <a:pt x="1839" y="2385"/>
                    <a:pt x="2359" y="1952"/>
                    <a:pt x="2449" y="1357"/>
                  </a:cubicBezTo>
                  <a:cubicBezTo>
                    <a:pt x="2531" y="710"/>
                    <a:pt x="2077" y="105"/>
                    <a:pt x="1431" y="10"/>
                  </a:cubicBezTo>
                  <a:cubicBezTo>
                    <a:pt x="1380" y="3"/>
                    <a:pt x="1329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2" name="Google Shape;1492;p24"/>
            <p:cNvSpPr/>
            <p:nvPr/>
          </p:nvSpPr>
          <p:spPr>
            <a:xfrm>
              <a:off x="2734750" y="1056563"/>
              <a:ext cx="3100" cy="310425"/>
            </a:xfrm>
            <a:custGeom>
              <a:avLst/>
              <a:gdLst/>
              <a:ahLst/>
              <a:cxnLst/>
              <a:rect l="l" t="t" r="r" b="b"/>
              <a:pathLst>
                <a:path w="124" h="12417" extrusionOk="0">
                  <a:moveTo>
                    <a:pt x="0" y="0"/>
                  </a:moveTo>
                  <a:lnTo>
                    <a:pt x="0" y="12417"/>
                  </a:lnTo>
                  <a:lnTo>
                    <a:pt x="124" y="12417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3" name="Google Shape;1493;p24"/>
            <p:cNvSpPr/>
            <p:nvPr/>
          </p:nvSpPr>
          <p:spPr>
            <a:xfrm>
              <a:off x="2721325" y="1362838"/>
              <a:ext cx="29950" cy="25825"/>
            </a:xfrm>
            <a:custGeom>
              <a:avLst/>
              <a:gdLst/>
              <a:ahLst/>
              <a:cxnLst/>
              <a:rect l="l" t="t" r="r" b="b"/>
              <a:pathLst>
                <a:path w="1198" h="1033" extrusionOk="0">
                  <a:moveTo>
                    <a:pt x="1" y="1"/>
                  </a:moveTo>
                  <a:lnTo>
                    <a:pt x="592" y="1033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94" name="Google Shape;1494;p24"/>
          <p:cNvGrpSpPr/>
          <p:nvPr/>
        </p:nvGrpSpPr>
        <p:grpSpPr>
          <a:xfrm rot="5400000">
            <a:off x="-873832" y="903901"/>
            <a:ext cx="2493920" cy="391323"/>
            <a:chOff x="1202525" y="4995863"/>
            <a:chExt cx="1242425" cy="194950"/>
          </a:xfrm>
        </p:grpSpPr>
        <p:sp>
          <p:nvSpPr>
            <p:cNvPr id="1495" name="Google Shape;1495;p24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6" name="Google Shape;1496;p24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7" name="Google Shape;1497;p24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8" name="Google Shape;1498;p24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9" name="Google Shape;1499;p24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0" name="Google Shape;1500;p24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1" name="Google Shape;1501;p24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2" name="Google Shape;1502;p24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3" name="Google Shape;1503;p24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04" name="Google Shape;1504;p24"/>
          <p:cNvGrpSpPr/>
          <p:nvPr/>
        </p:nvGrpSpPr>
        <p:grpSpPr>
          <a:xfrm rot="10800000" flipH="1">
            <a:off x="5225231" y="208190"/>
            <a:ext cx="3831000" cy="838314"/>
            <a:chOff x="1858125" y="4081513"/>
            <a:chExt cx="1482700" cy="324450"/>
          </a:xfrm>
        </p:grpSpPr>
        <p:sp>
          <p:nvSpPr>
            <p:cNvPr id="1505" name="Google Shape;1505;p24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6" name="Google Shape;1506;p24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7" name="Google Shape;1507;p24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8" name="Google Shape;1508;p24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9" name="Google Shape;1509;p24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0" name="Google Shape;1510;p24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1" name="Google Shape;1511;p24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12" name="Google Shape;1512;p24"/>
          <p:cNvGrpSpPr/>
          <p:nvPr/>
        </p:nvGrpSpPr>
        <p:grpSpPr>
          <a:xfrm rot="8100000" flipH="1">
            <a:off x="8787376" y="109074"/>
            <a:ext cx="46269" cy="485123"/>
            <a:chOff x="266100" y="1388638"/>
            <a:chExt cx="23050" cy="241675"/>
          </a:xfrm>
        </p:grpSpPr>
        <p:sp>
          <p:nvSpPr>
            <p:cNvPr id="1513" name="Google Shape;1513;p24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4" name="Google Shape;1514;p24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5" name="Google Shape;1515;p24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6" name="Google Shape;1516;p24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17" name="Google Shape;1517;p24"/>
          <p:cNvGrpSpPr/>
          <p:nvPr/>
        </p:nvGrpSpPr>
        <p:grpSpPr>
          <a:xfrm rot="-5400000">
            <a:off x="-687837" y="4046799"/>
            <a:ext cx="2037108" cy="306465"/>
            <a:chOff x="3800775" y="3226463"/>
            <a:chExt cx="1014850" cy="152675"/>
          </a:xfrm>
        </p:grpSpPr>
        <p:sp>
          <p:nvSpPr>
            <p:cNvPr id="1518" name="Google Shape;1518;p24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9" name="Google Shape;1519;p24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0" name="Google Shape;1520;p24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1" name="Google Shape;1521;p24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22" name="Google Shape;1522;p24"/>
          <p:cNvGrpSpPr/>
          <p:nvPr/>
        </p:nvGrpSpPr>
        <p:grpSpPr>
          <a:xfrm rot="5400000">
            <a:off x="8588118" y="4379315"/>
            <a:ext cx="218997" cy="952837"/>
            <a:chOff x="1270600" y="4032263"/>
            <a:chExt cx="82875" cy="360650"/>
          </a:xfrm>
        </p:grpSpPr>
        <p:sp>
          <p:nvSpPr>
            <p:cNvPr id="1523" name="Google Shape;1523;p24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4" name="Google Shape;1524;p24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5" name="Google Shape;1525;p24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6" name="Google Shape;1526;p24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27" name="Google Shape;1527;p24"/>
          <p:cNvGrpSpPr/>
          <p:nvPr/>
        </p:nvGrpSpPr>
        <p:grpSpPr>
          <a:xfrm rot="5400000">
            <a:off x="8547744" y="4213734"/>
            <a:ext cx="465142" cy="315397"/>
            <a:chOff x="1602350" y="3347138"/>
            <a:chExt cx="231725" cy="157125"/>
          </a:xfrm>
        </p:grpSpPr>
        <p:sp>
          <p:nvSpPr>
            <p:cNvPr id="1528" name="Google Shape;1528;p24"/>
            <p:cNvSpPr/>
            <p:nvPr/>
          </p:nvSpPr>
          <p:spPr>
            <a:xfrm>
              <a:off x="1753625" y="3424488"/>
              <a:ext cx="68075" cy="67725"/>
            </a:xfrm>
            <a:custGeom>
              <a:avLst/>
              <a:gdLst/>
              <a:ahLst/>
              <a:cxnLst/>
              <a:rect l="l" t="t" r="r" b="b"/>
              <a:pathLst>
                <a:path w="2723" h="2709" extrusionOk="0">
                  <a:moveTo>
                    <a:pt x="1375" y="233"/>
                  </a:moveTo>
                  <a:cubicBezTo>
                    <a:pt x="1678" y="248"/>
                    <a:pt x="1953" y="358"/>
                    <a:pt x="2158" y="578"/>
                  </a:cubicBezTo>
                  <a:cubicBezTo>
                    <a:pt x="2365" y="783"/>
                    <a:pt x="2475" y="1073"/>
                    <a:pt x="2475" y="1361"/>
                  </a:cubicBezTo>
                  <a:cubicBezTo>
                    <a:pt x="2475" y="1663"/>
                    <a:pt x="2351" y="1938"/>
                    <a:pt x="2131" y="2145"/>
                  </a:cubicBezTo>
                  <a:cubicBezTo>
                    <a:pt x="1925" y="2351"/>
                    <a:pt x="1636" y="2461"/>
                    <a:pt x="1348" y="2461"/>
                  </a:cubicBezTo>
                  <a:cubicBezTo>
                    <a:pt x="728" y="2461"/>
                    <a:pt x="233" y="1953"/>
                    <a:pt x="248" y="1333"/>
                  </a:cubicBezTo>
                  <a:cubicBezTo>
                    <a:pt x="261" y="728"/>
                    <a:pt x="756" y="233"/>
                    <a:pt x="1361" y="233"/>
                  </a:cubicBezTo>
                  <a:close/>
                  <a:moveTo>
                    <a:pt x="1375" y="0"/>
                  </a:moveTo>
                  <a:cubicBezTo>
                    <a:pt x="1018" y="0"/>
                    <a:pt x="673" y="123"/>
                    <a:pt x="413" y="385"/>
                  </a:cubicBezTo>
                  <a:cubicBezTo>
                    <a:pt x="151" y="633"/>
                    <a:pt x="13" y="976"/>
                    <a:pt x="0" y="1333"/>
                  </a:cubicBezTo>
                  <a:cubicBezTo>
                    <a:pt x="0" y="2076"/>
                    <a:pt x="591" y="2695"/>
                    <a:pt x="1348" y="2708"/>
                  </a:cubicBezTo>
                  <a:lnTo>
                    <a:pt x="1361" y="2708"/>
                  </a:lnTo>
                  <a:cubicBezTo>
                    <a:pt x="1718" y="2708"/>
                    <a:pt x="2048" y="2571"/>
                    <a:pt x="2310" y="2323"/>
                  </a:cubicBezTo>
                  <a:cubicBezTo>
                    <a:pt x="2558" y="2076"/>
                    <a:pt x="2709" y="1733"/>
                    <a:pt x="2709" y="1375"/>
                  </a:cubicBezTo>
                  <a:cubicBezTo>
                    <a:pt x="2723" y="1003"/>
                    <a:pt x="2585" y="673"/>
                    <a:pt x="2323" y="413"/>
                  </a:cubicBezTo>
                  <a:cubicBezTo>
                    <a:pt x="2076" y="151"/>
                    <a:pt x="1746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9" name="Google Shape;1529;p24"/>
            <p:cNvSpPr/>
            <p:nvPr/>
          </p:nvSpPr>
          <p:spPr>
            <a:xfrm>
              <a:off x="1781125" y="3451988"/>
              <a:ext cx="12725" cy="12725"/>
            </a:xfrm>
            <a:custGeom>
              <a:avLst/>
              <a:gdLst/>
              <a:ahLst/>
              <a:cxnLst/>
              <a:rect l="l" t="t" r="r" b="b"/>
              <a:pathLst>
                <a:path w="509" h="509" extrusionOk="0">
                  <a:moveTo>
                    <a:pt x="261" y="0"/>
                  </a:moveTo>
                  <a:cubicBezTo>
                    <a:pt x="123" y="0"/>
                    <a:pt x="13" y="110"/>
                    <a:pt x="13" y="248"/>
                  </a:cubicBezTo>
                  <a:cubicBezTo>
                    <a:pt x="0" y="385"/>
                    <a:pt x="123" y="508"/>
                    <a:pt x="261" y="508"/>
                  </a:cubicBezTo>
                  <a:cubicBezTo>
                    <a:pt x="398" y="508"/>
                    <a:pt x="508" y="398"/>
                    <a:pt x="508" y="261"/>
                  </a:cubicBezTo>
                  <a:cubicBezTo>
                    <a:pt x="508" y="110"/>
                    <a:pt x="398" y="0"/>
                    <a:pt x="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0" name="Google Shape;1530;p24"/>
            <p:cNvSpPr/>
            <p:nvPr/>
          </p:nvSpPr>
          <p:spPr>
            <a:xfrm>
              <a:off x="1778375" y="3448863"/>
              <a:ext cx="18575" cy="18600"/>
            </a:xfrm>
            <a:custGeom>
              <a:avLst/>
              <a:gdLst/>
              <a:ahLst/>
              <a:cxnLst/>
              <a:rect l="l" t="t" r="r" b="b"/>
              <a:pathLst>
                <a:path w="743" h="744" extrusionOk="0">
                  <a:moveTo>
                    <a:pt x="371" y="248"/>
                  </a:moveTo>
                  <a:cubicBezTo>
                    <a:pt x="413" y="248"/>
                    <a:pt x="440" y="263"/>
                    <a:pt x="468" y="290"/>
                  </a:cubicBezTo>
                  <a:cubicBezTo>
                    <a:pt x="495" y="303"/>
                    <a:pt x="508" y="345"/>
                    <a:pt x="508" y="373"/>
                  </a:cubicBezTo>
                  <a:cubicBezTo>
                    <a:pt x="508" y="413"/>
                    <a:pt x="495" y="441"/>
                    <a:pt x="468" y="468"/>
                  </a:cubicBezTo>
                  <a:cubicBezTo>
                    <a:pt x="440" y="496"/>
                    <a:pt x="385" y="510"/>
                    <a:pt x="371" y="510"/>
                  </a:cubicBezTo>
                  <a:cubicBezTo>
                    <a:pt x="330" y="510"/>
                    <a:pt x="303" y="496"/>
                    <a:pt x="275" y="468"/>
                  </a:cubicBezTo>
                  <a:cubicBezTo>
                    <a:pt x="248" y="441"/>
                    <a:pt x="233" y="413"/>
                    <a:pt x="233" y="373"/>
                  </a:cubicBezTo>
                  <a:cubicBezTo>
                    <a:pt x="233" y="345"/>
                    <a:pt x="248" y="303"/>
                    <a:pt x="275" y="276"/>
                  </a:cubicBezTo>
                  <a:cubicBezTo>
                    <a:pt x="303" y="263"/>
                    <a:pt x="330" y="248"/>
                    <a:pt x="371" y="248"/>
                  </a:cubicBezTo>
                  <a:close/>
                  <a:moveTo>
                    <a:pt x="371" y="1"/>
                  </a:moveTo>
                  <a:cubicBezTo>
                    <a:pt x="275" y="1"/>
                    <a:pt x="178" y="43"/>
                    <a:pt x="110" y="111"/>
                  </a:cubicBezTo>
                  <a:cubicBezTo>
                    <a:pt x="41" y="180"/>
                    <a:pt x="0" y="276"/>
                    <a:pt x="0" y="373"/>
                  </a:cubicBezTo>
                  <a:cubicBezTo>
                    <a:pt x="0" y="468"/>
                    <a:pt x="28" y="565"/>
                    <a:pt x="110" y="633"/>
                  </a:cubicBezTo>
                  <a:cubicBezTo>
                    <a:pt x="178" y="703"/>
                    <a:pt x="261" y="743"/>
                    <a:pt x="371" y="743"/>
                  </a:cubicBezTo>
                  <a:cubicBezTo>
                    <a:pt x="468" y="743"/>
                    <a:pt x="563" y="716"/>
                    <a:pt x="633" y="648"/>
                  </a:cubicBezTo>
                  <a:cubicBezTo>
                    <a:pt x="701" y="578"/>
                    <a:pt x="743" y="483"/>
                    <a:pt x="743" y="386"/>
                  </a:cubicBezTo>
                  <a:cubicBezTo>
                    <a:pt x="743" y="276"/>
                    <a:pt x="701" y="193"/>
                    <a:pt x="633" y="111"/>
                  </a:cubicBezTo>
                  <a:cubicBezTo>
                    <a:pt x="563" y="43"/>
                    <a:pt x="481" y="1"/>
                    <a:pt x="3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1" name="Google Shape;1531;p24"/>
            <p:cNvSpPr/>
            <p:nvPr/>
          </p:nvSpPr>
          <p:spPr>
            <a:xfrm>
              <a:off x="1741250" y="3412438"/>
              <a:ext cx="92825" cy="91825"/>
            </a:xfrm>
            <a:custGeom>
              <a:avLst/>
              <a:gdLst/>
              <a:ahLst/>
              <a:cxnLst/>
              <a:rect l="l" t="t" r="r" b="b"/>
              <a:pathLst>
                <a:path w="3713" h="3673" extrusionOk="0">
                  <a:moveTo>
                    <a:pt x="1883" y="234"/>
                  </a:moveTo>
                  <a:cubicBezTo>
                    <a:pt x="2310" y="248"/>
                    <a:pt x="2708" y="413"/>
                    <a:pt x="2998" y="715"/>
                  </a:cubicBezTo>
                  <a:cubicBezTo>
                    <a:pt x="3300" y="1032"/>
                    <a:pt x="3465" y="1430"/>
                    <a:pt x="3451" y="1857"/>
                  </a:cubicBezTo>
                  <a:cubicBezTo>
                    <a:pt x="3451" y="2283"/>
                    <a:pt x="3273" y="2682"/>
                    <a:pt x="2970" y="2985"/>
                  </a:cubicBezTo>
                  <a:cubicBezTo>
                    <a:pt x="2668" y="3273"/>
                    <a:pt x="2255" y="3425"/>
                    <a:pt x="1828" y="3438"/>
                  </a:cubicBezTo>
                  <a:cubicBezTo>
                    <a:pt x="1403" y="3425"/>
                    <a:pt x="1003" y="3260"/>
                    <a:pt x="715" y="2943"/>
                  </a:cubicBezTo>
                  <a:cubicBezTo>
                    <a:pt x="413" y="2640"/>
                    <a:pt x="248" y="2242"/>
                    <a:pt x="261" y="1815"/>
                  </a:cubicBezTo>
                  <a:cubicBezTo>
                    <a:pt x="275" y="935"/>
                    <a:pt x="990" y="234"/>
                    <a:pt x="1856" y="234"/>
                  </a:cubicBezTo>
                  <a:close/>
                  <a:moveTo>
                    <a:pt x="1856" y="0"/>
                  </a:moveTo>
                  <a:cubicBezTo>
                    <a:pt x="853" y="0"/>
                    <a:pt x="28" y="798"/>
                    <a:pt x="13" y="1815"/>
                  </a:cubicBezTo>
                  <a:cubicBezTo>
                    <a:pt x="0" y="2820"/>
                    <a:pt x="811" y="3658"/>
                    <a:pt x="1828" y="3672"/>
                  </a:cubicBezTo>
                  <a:lnTo>
                    <a:pt x="1856" y="3672"/>
                  </a:lnTo>
                  <a:cubicBezTo>
                    <a:pt x="2860" y="3672"/>
                    <a:pt x="3685" y="2860"/>
                    <a:pt x="3699" y="1857"/>
                  </a:cubicBezTo>
                  <a:cubicBezTo>
                    <a:pt x="3713" y="853"/>
                    <a:pt x="2888" y="14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2" name="Google Shape;1532;p24"/>
            <p:cNvSpPr/>
            <p:nvPr/>
          </p:nvSpPr>
          <p:spPr>
            <a:xfrm>
              <a:off x="1624675" y="3367063"/>
              <a:ext cx="162975" cy="94200"/>
            </a:xfrm>
            <a:custGeom>
              <a:avLst/>
              <a:gdLst/>
              <a:ahLst/>
              <a:cxnLst/>
              <a:rect l="l" t="t" r="r" b="b"/>
              <a:pathLst>
                <a:path w="6519" h="3768" extrusionOk="0">
                  <a:moveTo>
                    <a:pt x="193" y="0"/>
                  </a:moveTo>
                  <a:lnTo>
                    <a:pt x="1" y="138"/>
                  </a:lnTo>
                  <a:lnTo>
                    <a:pt x="2628" y="3713"/>
                  </a:lnTo>
                  <a:lnTo>
                    <a:pt x="6519" y="3768"/>
                  </a:lnTo>
                  <a:lnTo>
                    <a:pt x="6519" y="3535"/>
                  </a:lnTo>
                  <a:lnTo>
                    <a:pt x="2751" y="3480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3" name="Google Shape;1533;p24"/>
            <p:cNvSpPr/>
            <p:nvPr/>
          </p:nvSpPr>
          <p:spPr>
            <a:xfrm>
              <a:off x="1602350" y="3347138"/>
              <a:ext cx="50900" cy="45100"/>
            </a:xfrm>
            <a:custGeom>
              <a:avLst/>
              <a:gdLst/>
              <a:ahLst/>
              <a:cxnLst/>
              <a:rect l="l" t="t" r="r" b="b"/>
              <a:pathLst>
                <a:path w="2036" h="1804" extrusionOk="0">
                  <a:moveTo>
                    <a:pt x="1020" y="1"/>
                  </a:moveTo>
                  <a:cubicBezTo>
                    <a:pt x="835" y="1"/>
                    <a:pt x="646" y="58"/>
                    <a:pt x="481" y="179"/>
                  </a:cubicBezTo>
                  <a:cubicBezTo>
                    <a:pt x="83" y="467"/>
                    <a:pt x="1" y="1031"/>
                    <a:pt x="289" y="1430"/>
                  </a:cubicBezTo>
                  <a:cubicBezTo>
                    <a:pt x="469" y="1675"/>
                    <a:pt x="742" y="1804"/>
                    <a:pt x="1017" y="1804"/>
                  </a:cubicBezTo>
                  <a:cubicBezTo>
                    <a:pt x="1205" y="1804"/>
                    <a:pt x="1393" y="1744"/>
                    <a:pt x="1554" y="1622"/>
                  </a:cubicBezTo>
                  <a:cubicBezTo>
                    <a:pt x="1953" y="1334"/>
                    <a:pt x="2036" y="770"/>
                    <a:pt x="1747" y="371"/>
                  </a:cubicBezTo>
                  <a:cubicBezTo>
                    <a:pt x="1573" y="131"/>
                    <a:pt x="1300" y="1"/>
                    <a:pt x="10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90" name="Google Shape;1590;p26"/>
          <p:cNvSpPr txBox="1">
            <a:spLocks noGrp="1"/>
          </p:cNvSpPr>
          <p:nvPr>
            <p:ph type="subTitle" idx="1"/>
          </p:nvPr>
        </p:nvSpPr>
        <p:spPr>
          <a:xfrm>
            <a:off x="720000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1" name="Google Shape;1591;p26"/>
          <p:cNvSpPr txBox="1">
            <a:spLocks noGrp="1"/>
          </p:cNvSpPr>
          <p:nvPr>
            <p:ph type="subTitle" idx="2"/>
          </p:nvPr>
        </p:nvSpPr>
        <p:spPr>
          <a:xfrm>
            <a:off x="3347550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2" name="Google Shape;1592;p26"/>
          <p:cNvSpPr txBox="1">
            <a:spLocks noGrp="1"/>
          </p:cNvSpPr>
          <p:nvPr>
            <p:ph type="subTitle" idx="3"/>
          </p:nvPr>
        </p:nvSpPr>
        <p:spPr>
          <a:xfrm>
            <a:off x="5975099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3" name="Google Shape;1593;p26"/>
          <p:cNvSpPr txBox="1">
            <a:spLocks noGrp="1"/>
          </p:cNvSpPr>
          <p:nvPr>
            <p:ph type="subTitle" idx="4"/>
          </p:nvPr>
        </p:nvSpPr>
        <p:spPr>
          <a:xfrm>
            <a:off x="720000" y="2672100"/>
            <a:ext cx="2448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94" name="Google Shape;1594;p26"/>
          <p:cNvSpPr txBox="1">
            <a:spLocks noGrp="1"/>
          </p:cNvSpPr>
          <p:nvPr>
            <p:ph type="subTitle" idx="5"/>
          </p:nvPr>
        </p:nvSpPr>
        <p:spPr>
          <a:xfrm>
            <a:off x="3347550" y="2672100"/>
            <a:ext cx="2448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95" name="Google Shape;1595;p26"/>
          <p:cNvSpPr txBox="1">
            <a:spLocks noGrp="1"/>
          </p:cNvSpPr>
          <p:nvPr>
            <p:ph type="subTitle" idx="6"/>
          </p:nvPr>
        </p:nvSpPr>
        <p:spPr>
          <a:xfrm>
            <a:off x="5975099" y="2672100"/>
            <a:ext cx="2448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596" name="Google Shape;1596;p26"/>
          <p:cNvGrpSpPr/>
          <p:nvPr/>
        </p:nvGrpSpPr>
        <p:grpSpPr>
          <a:xfrm rot="10800000">
            <a:off x="7037336" y="4662562"/>
            <a:ext cx="2183754" cy="328526"/>
            <a:chOff x="3800775" y="3226463"/>
            <a:chExt cx="1014850" cy="152675"/>
          </a:xfrm>
        </p:grpSpPr>
        <p:sp>
          <p:nvSpPr>
            <p:cNvPr id="1597" name="Google Shape;1597;p26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8" name="Google Shape;1598;p26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9" name="Google Shape;1599;p26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0" name="Google Shape;1600;p26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01" name="Google Shape;1601;p26"/>
          <p:cNvGrpSpPr/>
          <p:nvPr/>
        </p:nvGrpSpPr>
        <p:grpSpPr>
          <a:xfrm rot="10800000">
            <a:off x="199629" y="210053"/>
            <a:ext cx="3528381" cy="772094"/>
            <a:chOff x="1858125" y="4081513"/>
            <a:chExt cx="1482700" cy="324450"/>
          </a:xfrm>
        </p:grpSpPr>
        <p:sp>
          <p:nvSpPr>
            <p:cNvPr id="1602" name="Google Shape;1602;p26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3" name="Google Shape;1603;p26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4" name="Google Shape;1604;p26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5" name="Google Shape;1605;p26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6" name="Google Shape;1606;p26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7" name="Google Shape;1607;p26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8" name="Google Shape;1608;p26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09" name="Google Shape;1609;p26"/>
          <p:cNvGrpSpPr/>
          <p:nvPr/>
        </p:nvGrpSpPr>
        <p:grpSpPr>
          <a:xfrm rot="10800000">
            <a:off x="-54882" y="4117088"/>
            <a:ext cx="3570145" cy="778876"/>
            <a:chOff x="697875" y="1324013"/>
            <a:chExt cx="1500250" cy="327300"/>
          </a:xfrm>
        </p:grpSpPr>
        <p:sp>
          <p:nvSpPr>
            <p:cNvPr id="1610" name="Google Shape;1610;p26"/>
            <p:cNvSpPr/>
            <p:nvPr/>
          </p:nvSpPr>
          <p:spPr>
            <a:xfrm>
              <a:off x="708550" y="1333638"/>
              <a:ext cx="1489575" cy="317675"/>
            </a:xfrm>
            <a:custGeom>
              <a:avLst/>
              <a:gdLst/>
              <a:ahLst/>
              <a:cxnLst/>
              <a:rect l="l" t="t" r="r" b="b"/>
              <a:pathLst>
                <a:path w="59583" h="12707" extrusionOk="0">
                  <a:moveTo>
                    <a:pt x="0" y="0"/>
                  </a:moveTo>
                  <a:lnTo>
                    <a:pt x="0" y="124"/>
                  </a:lnTo>
                  <a:lnTo>
                    <a:pt x="50562" y="124"/>
                  </a:lnTo>
                  <a:lnTo>
                    <a:pt x="59487" y="12706"/>
                  </a:lnTo>
                  <a:lnTo>
                    <a:pt x="59583" y="12624"/>
                  </a:lnTo>
                  <a:lnTo>
                    <a:pt x="50631" y="28"/>
                  </a:lnTo>
                  <a:lnTo>
                    <a:pt x="50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1" name="Google Shape;1611;p26"/>
            <p:cNvSpPr/>
            <p:nvPr/>
          </p:nvSpPr>
          <p:spPr>
            <a:xfrm>
              <a:off x="697875" y="1324013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40" y="0"/>
                  </a:moveTo>
                  <a:cubicBezTo>
                    <a:pt x="193" y="0"/>
                    <a:pt x="0" y="193"/>
                    <a:pt x="0" y="440"/>
                  </a:cubicBezTo>
                  <a:cubicBezTo>
                    <a:pt x="0" y="701"/>
                    <a:pt x="193" y="894"/>
                    <a:pt x="440" y="894"/>
                  </a:cubicBezTo>
                  <a:cubicBezTo>
                    <a:pt x="702" y="894"/>
                    <a:pt x="895" y="701"/>
                    <a:pt x="895" y="440"/>
                  </a:cubicBezTo>
                  <a:cubicBezTo>
                    <a:pt x="895" y="193"/>
                    <a:pt x="702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2" name="Google Shape;1612;p26"/>
            <p:cNvSpPr/>
            <p:nvPr/>
          </p:nvSpPr>
          <p:spPr>
            <a:xfrm>
              <a:off x="1893525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58" y="1"/>
                  </a:moveTo>
                  <a:cubicBezTo>
                    <a:pt x="165" y="1"/>
                    <a:pt x="0" y="166"/>
                    <a:pt x="0" y="358"/>
                  </a:cubicBezTo>
                  <a:cubicBezTo>
                    <a:pt x="0" y="564"/>
                    <a:pt x="165" y="729"/>
                    <a:pt x="358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3" name="Google Shape;1613;p26"/>
            <p:cNvSpPr/>
            <p:nvPr/>
          </p:nvSpPr>
          <p:spPr>
            <a:xfrm>
              <a:off x="1836450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72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2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4" name="Google Shape;1614;p26"/>
            <p:cNvSpPr/>
            <p:nvPr/>
          </p:nvSpPr>
          <p:spPr>
            <a:xfrm>
              <a:off x="1779375" y="1326063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73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3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5" name="Google Shape;1615;p26"/>
            <p:cNvSpPr/>
            <p:nvPr/>
          </p:nvSpPr>
          <p:spPr>
            <a:xfrm>
              <a:off x="1722675" y="1326063"/>
              <a:ext cx="17900" cy="18250"/>
            </a:xfrm>
            <a:custGeom>
              <a:avLst/>
              <a:gdLst/>
              <a:ahLst/>
              <a:cxnLst/>
              <a:rect l="l" t="t" r="r" b="b"/>
              <a:pathLst>
                <a:path w="716" h="730" extrusionOk="0">
                  <a:moveTo>
                    <a:pt x="358" y="1"/>
                  </a:moveTo>
                  <a:cubicBezTo>
                    <a:pt x="151" y="1"/>
                    <a:pt x="1" y="166"/>
                    <a:pt x="1" y="358"/>
                  </a:cubicBezTo>
                  <a:cubicBezTo>
                    <a:pt x="1" y="564"/>
                    <a:pt x="151" y="729"/>
                    <a:pt x="358" y="729"/>
                  </a:cubicBezTo>
                  <a:cubicBezTo>
                    <a:pt x="551" y="729"/>
                    <a:pt x="716" y="564"/>
                    <a:pt x="716" y="358"/>
                  </a:cubicBezTo>
                  <a:cubicBezTo>
                    <a:pt x="716" y="166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16" name="Google Shape;1616;p26"/>
          <p:cNvGrpSpPr/>
          <p:nvPr/>
        </p:nvGrpSpPr>
        <p:grpSpPr>
          <a:xfrm rot="10800000">
            <a:off x="4537193" y="4774089"/>
            <a:ext cx="1040685" cy="140812"/>
            <a:chOff x="3541575" y="3743138"/>
            <a:chExt cx="518450" cy="70150"/>
          </a:xfrm>
        </p:grpSpPr>
        <p:sp>
          <p:nvSpPr>
            <p:cNvPr id="1617" name="Google Shape;1617;p26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8" name="Google Shape;1618;p26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9" name="Google Shape;1619;p26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0" name="Google Shape;1620;p26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1" name="Google Shape;1621;p26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22" name="Google Shape;1622;p26"/>
          <p:cNvGrpSpPr/>
          <p:nvPr/>
        </p:nvGrpSpPr>
        <p:grpSpPr>
          <a:xfrm rot="5400000">
            <a:off x="8484406" y="847139"/>
            <a:ext cx="621109" cy="458216"/>
            <a:chOff x="2955100" y="2896088"/>
            <a:chExt cx="309425" cy="228275"/>
          </a:xfrm>
        </p:grpSpPr>
        <p:sp>
          <p:nvSpPr>
            <p:cNvPr id="1623" name="Google Shape;1623;p26"/>
            <p:cNvSpPr/>
            <p:nvPr/>
          </p:nvSpPr>
          <p:spPr>
            <a:xfrm>
              <a:off x="30304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4" name="Google Shape;1624;p26"/>
            <p:cNvSpPr/>
            <p:nvPr/>
          </p:nvSpPr>
          <p:spPr>
            <a:xfrm>
              <a:off x="30603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5" name="Google Shape;1625;p26"/>
            <p:cNvSpPr/>
            <p:nvPr/>
          </p:nvSpPr>
          <p:spPr>
            <a:xfrm>
              <a:off x="3089850" y="3040813"/>
              <a:ext cx="14825" cy="56050"/>
            </a:xfrm>
            <a:custGeom>
              <a:avLst/>
              <a:gdLst/>
              <a:ahLst/>
              <a:cxnLst/>
              <a:rect l="l" t="t" r="r" b="b"/>
              <a:pathLst>
                <a:path w="593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3" y="2242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6" name="Google Shape;1626;p26"/>
            <p:cNvSpPr/>
            <p:nvPr/>
          </p:nvSpPr>
          <p:spPr>
            <a:xfrm>
              <a:off x="3119775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7" name="Google Shape;1627;p26"/>
            <p:cNvSpPr/>
            <p:nvPr/>
          </p:nvSpPr>
          <p:spPr>
            <a:xfrm>
              <a:off x="3149350" y="3040813"/>
              <a:ext cx="14775" cy="56050"/>
            </a:xfrm>
            <a:custGeom>
              <a:avLst/>
              <a:gdLst/>
              <a:ahLst/>
              <a:cxnLst/>
              <a:rect l="l" t="t" r="r" b="b"/>
              <a:pathLst>
                <a:path w="591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8" name="Google Shape;1628;p26"/>
            <p:cNvSpPr/>
            <p:nvPr/>
          </p:nvSpPr>
          <p:spPr>
            <a:xfrm>
              <a:off x="31789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9" name="Google Shape;1629;p26"/>
            <p:cNvSpPr/>
            <p:nvPr/>
          </p:nvSpPr>
          <p:spPr>
            <a:xfrm>
              <a:off x="3208800" y="3040813"/>
              <a:ext cx="14825" cy="56050"/>
            </a:xfrm>
            <a:custGeom>
              <a:avLst/>
              <a:gdLst/>
              <a:ahLst/>
              <a:cxnLst/>
              <a:rect l="l" t="t" r="r" b="b"/>
              <a:pathLst>
                <a:path w="593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0" name="Google Shape;1630;p26"/>
            <p:cNvSpPr/>
            <p:nvPr/>
          </p:nvSpPr>
          <p:spPr>
            <a:xfrm>
              <a:off x="2955100" y="2896088"/>
              <a:ext cx="309425" cy="228275"/>
            </a:xfrm>
            <a:custGeom>
              <a:avLst/>
              <a:gdLst/>
              <a:ahLst/>
              <a:cxnLst/>
              <a:rect l="l" t="t" r="r" b="b"/>
              <a:pathLst>
                <a:path w="12377" h="9131" extrusionOk="0">
                  <a:moveTo>
                    <a:pt x="12253" y="124"/>
                  </a:moveTo>
                  <a:lnTo>
                    <a:pt x="12253" y="9021"/>
                  </a:lnTo>
                  <a:lnTo>
                    <a:pt x="125" y="9021"/>
                  </a:lnTo>
                  <a:lnTo>
                    <a:pt x="125" y="124"/>
                  </a:lnTo>
                  <a:close/>
                  <a:moveTo>
                    <a:pt x="0" y="0"/>
                  </a:moveTo>
                  <a:lnTo>
                    <a:pt x="0" y="9131"/>
                  </a:lnTo>
                  <a:lnTo>
                    <a:pt x="12376" y="9131"/>
                  </a:lnTo>
                  <a:lnTo>
                    <a:pt x="12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31" name="Google Shape;1631;p26"/>
          <p:cNvGrpSpPr/>
          <p:nvPr/>
        </p:nvGrpSpPr>
        <p:grpSpPr>
          <a:xfrm rot="10800000">
            <a:off x="8165211" y="123152"/>
            <a:ext cx="575543" cy="273344"/>
            <a:chOff x="968775" y="3581913"/>
            <a:chExt cx="286725" cy="136175"/>
          </a:xfrm>
        </p:grpSpPr>
        <p:sp>
          <p:nvSpPr>
            <p:cNvPr id="1632" name="Google Shape;1632;p26"/>
            <p:cNvSpPr/>
            <p:nvPr/>
          </p:nvSpPr>
          <p:spPr>
            <a:xfrm>
              <a:off x="968775" y="3581913"/>
              <a:ext cx="286725" cy="136175"/>
            </a:xfrm>
            <a:custGeom>
              <a:avLst/>
              <a:gdLst/>
              <a:ahLst/>
              <a:cxnLst/>
              <a:rect l="l" t="t" r="r" b="b"/>
              <a:pathLst>
                <a:path w="11469" h="5447" extrusionOk="0">
                  <a:moveTo>
                    <a:pt x="0" y="1"/>
                  </a:moveTo>
                  <a:lnTo>
                    <a:pt x="0" y="5446"/>
                  </a:lnTo>
                  <a:lnTo>
                    <a:pt x="11468" y="5446"/>
                  </a:lnTo>
                  <a:lnTo>
                    <a:pt x="11468" y="2049"/>
                  </a:lnTo>
                  <a:cubicBezTo>
                    <a:pt x="10781" y="1362"/>
                    <a:pt x="10093" y="689"/>
                    <a:pt x="94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3" name="Google Shape;1633;p26"/>
            <p:cNvSpPr/>
            <p:nvPr/>
          </p:nvSpPr>
          <p:spPr>
            <a:xfrm>
              <a:off x="1186375" y="3647563"/>
              <a:ext cx="41300" cy="52300"/>
            </a:xfrm>
            <a:custGeom>
              <a:avLst/>
              <a:gdLst/>
              <a:ahLst/>
              <a:cxnLst/>
              <a:rect l="l" t="t" r="r" b="b"/>
              <a:pathLst>
                <a:path w="1652" h="2092" extrusionOk="0">
                  <a:moveTo>
                    <a:pt x="1" y="1"/>
                  </a:moveTo>
                  <a:lnTo>
                    <a:pt x="1" y="2091"/>
                  </a:lnTo>
                  <a:lnTo>
                    <a:pt x="1651" y="2091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4" name="Google Shape;1634;p26"/>
            <p:cNvSpPr/>
            <p:nvPr/>
          </p:nvSpPr>
          <p:spPr>
            <a:xfrm>
              <a:off x="1120700" y="3647563"/>
              <a:ext cx="41650" cy="52300"/>
            </a:xfrm>
            <a:custGeom>
              <a:avLst/>
              <a:gdLst/>
              <a:ahLst/>
              <a:cxnLst/>
              <a:rect l="l" t="t" r="r" b="b"/>
              <a:pathLst>
                <a:path w="1666" h="2092" extrusionOk="0">
                  <a:moveTo>
                    <a:pt x="1" y="1"/>
                  </a:moveTo>
                  <a:lnTo>
                    <a:pt x="1" y="2091"/>
                  </a:lnTo>
                  <a:lnTo>
                    <a:pt x="1665" y="2091"/>
                  </a:lnTo>
                  <a:lnTo>
                    <a:pt x="1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5" name="Google Shape;1635;p26"/>
            <p:cNvSpPr/>
            <p:nvPr/>
          </p:nvSpPr>
          <p:spPr>
            <a:xfrm>
              <a:off x="1055400" y="3647563"/>
              <a:ext cx="41275" cy="52300"/>
            </a:xfrm>
            <a:custGeom>
              <a:avLst/>
              <a:gdLst/>
              <a:ahLst/>
              <a:cxnLst/>
              <a:rect l="l" t="t" r="r" b="b"/>
              <a:pathLst>
                <a:path w="1651" h="2092" extrusionOk="0">
                  <a:moveTo>
                    <a:pt x="0" y="1"/>
                  </a:moveTo>
                  <a:lnTo>
                    <a:pt x="0" y="2091"/>
                  </a:lnTo>
                  <a:lnTo>
                    <a:pt x="1650" y="2091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36" name="Google Shape;1636;p26"/>
          <p:cNvGrpSpPr/>
          <p:nvPr/>
        </p:nvGrpSpPr>
        <p:grpSpPr>
          <a:xfrm rot="-5400000">
            <a:off x="203238" y="4148943"/>
            <a:ext cx="368540" cy="62828"/>
            <a:chOff x="935075" y="2661288"/>
            <a:chExt cx="183600" cy="31300"/>
          </a:xfrm>
        </p:grpSpPr>
        <p:sp>
          <p:nvSpPr>
            <p:cNvPr id="1637" name="Google Shape;1637;p26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8" name="Google Shape;1638;p26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9" name="Google Shape;1639;p26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40" name="Google Shape;1640;p26"/>
          <p:cNvGrpSpPr/>
          <p:nvPr/>
        </p:nvGrpSpPr>
        <p:grpSpPr>
          <a:xfrm rot="2700000" flipH="1">
            <a:off x="364363" y="96539"/>
            <a:ext cx="46269" cy="485123"/>
            <a:chOff x="266100" y="1388638"/>
            <a:chExt cx="23050" cy="241675"/>
          </a:xfrm>
        </p:grpSpPr>
        <p:sp>
          <p:nvSpPr>
            <p:cNvPr id="1641" name="Google Shape;1641;p26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2" name="Google Shape;1642;p26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3" name="Google Shape;1643;p26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4" name="Google Shape;1644;p26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45" name="Google Shape;1645;p26"/>
          <p:cNvGrpSpPr/>
          <p:nvPr/>
        </p:nvGrpSpPr>
        <p:grpSpPr>
          <a:xfrm flipH="1">
            <a:off x="8711771" y="1386805"/>
            <a:ext cx="166363" cy="723969"/>
            <a:chOff x="1270600" y="4032263"/>
            <a:chExt cx="82875" cy="360650"/>
          </a:xfrm>
        </p:grpSpPr>
        <p:sp>
          <p:nvSpPr>
            <p:cNvPr id="1646" name="Google Shape;1646;p26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7" name="Google Shape;1647;p26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8" name="Google Shape;1648;p26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9" name="Google Shape;1649;p26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50" name="Google Shape;1650;p26"/>
          <p:cNvGrpSpPr/>
          <p:nvPr/>
        </p:nvGrpSpPr>
        <p:grpSpPr>
          <a:xfrm rot="10800000">
            <a:off x="8740770" y="3468678"/>
            <a:ext cx="108394" cy="328545"/>
            <a:chOff x="5423225" y="-1148250"/>
            <a:chExt cx="54000" cy="163675"/>
          </a:xfrm>
        </p:grpSpPr>
        <p:sp>
          <p:nvSpPr>
            <p:cNvPr id="1651" name="Google Shape;1651;p26"/>
            <p:cNvSpPr/>
            <p:nvPr/>
          </p:nvSpPr>
          <p:spPr>
            <a:xfrm>
              <a:off x="5423225" y="-1130375"/>
              <a:ext cx="54000" cy="54025"/>
            </a:xfrm>
            <a:custGeom>
              <a:avLst/>
              <a:gdLst/>
              <a:ahLst/>
              <a:cxnLst/>
              <a:rect l="l" t="t" r="r" b="b"/>
              <a:pathLst>
                <a:path w="2160" h="2161" extrusionOk="0">
                  <a:moveTo>
                    <a:pt x="1926" y="235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35"/>
                  </a:lnTo>
                  <a:close/>
                  <a:moveTo>
                    <a:pt x="0" y="1"/>
                  </a:moveTo>
                  <a:lnTo>
                    <a:pt x="0" y="2160"/>
                  </a:lnTo>
                  <a:lnTo>
                    <a:pt x="2160" y="2160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2" name="Google Shape;1652;p26"/>
            <p:cNvSpPr/>
            <p:nvPr/>
          </p:nvSpPr>
          <p:spPr>
            <a:xfrm>
              <a:off x="5423225" y="-1059200"/>
              <a:ext cx="54000" cy="54350"/>
            </a:xfrm>
            <a:custGeom>
              <a:avLst/>
              <a:gdLst/>
              <a:ahLst/>
              <a:cxnLst/>
              <a:rect l="l" t="t" r="r" b="b"/>
              <a:pathLst>
                <a:path w="2160" h="2174" extrusionOk="0">
                  <a:moveTo>
                    <a:pt x="1926" y="248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48"/>
                  </a:lnTo>
                  <a:close/>
                  <a:moveTo>
                    <a:pt x="0" y="1"/>
                  </a:moveTo>
                  <a:lnTo>
                    <a:pt x="0" y="2173"/>
                  </a:lnTo>
                  <a:lnTo>
                    <a:pt x="2160" y="2173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3" name="Google Shape;1653;p26"/>
            <p:cNvSpPr/>
            <p:nvPr/>
          </p:nvSpPr>
          <p:spPr>
            <a:xfrm>
              <a:off x="5447300" y="-1079500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4" y="936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4" name="Google Shape;1654;p26"/>
            <p:cNvSpPr/>
            <p:nvPr/>
          </p:nvSpPr>
          <p:spPr>
            <a:xfrm>
              <a:off x="5447300" y="-1007975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0"/>
                  </a:moveTo>
                  <a:lnTo>
                    <a:pt x="0" y="935"/>
                  </a:lnTo>
                  <a:lnTo>
                    <a:pt x="234" y="935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5" name="Google Shape;1655;p26"/>
            <p:cNvSpPr/>
            <p:nvPr/>
          </p:nvSpPr>
          <p:spPr>
            <a:xfrm>
              <a:off x="5447300" y="-1148250"/>
              <a:ext cx="5875" cy="23075"/>
            </a:xfrm>
            <a:custGeom>
              <a:avLst/>
              <a:gdLst/>
              <a:ahLst/>
              <a:cxnLst/>
              <a:rect l="l" t="t" r="r" b="b"/>
              <a:pathLst>
                <a:path w="235" h="923" extrusionOk="0">
                  <a:moveTo>
                    <a:pt x="0" y="1"/>
                  </a:moveTo>
                  <a:lnTo>
                    <a:pt x="0" y="923"/>
                  </a:lnTo>
                  <a:lnTo>
                    <a:pt x="234" y="923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2" name="Google Shape;2132;p33"/>
          <p:cNvGrpSpPr/>
          <p:nvPr/>
        </p:nvGrpSpPr>
        <p:grpSpPr>
          <a:xfrm rot="-5400000" flipH="1">
            <a:off x="7694416" y="3835975"/>
            <a:ext cx="1459310" cy="1155742"/>
            <a:chOff x="2615125" y="1853763"/>
            <a:chExt cx="1027900" cy="814075"/>
          </a:xfrm>
        </p:grpSpPr>
        <p:sp>
          <p:nvSpPr>
            <p:cNvPr id="2133" name="Google Shape;2133;p33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4" name="Google Shape;2134;p33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5" name="Google Shape;2135;p33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6" name="Google Shape;2136;p33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37" name="Google Shape;2137;p33"/>
          <p:cNvGrpSpPr/>
          <p:nvPr/>
        </p:nvGrpSpPr>
        <p:grpSpPr>
          <a:xfrm rot="-5400000">
            <a:off x="7396944" y="2644104"/>
            <a:ext cx="1431746" cy="1293969"/>
            <a:chOff x="695800" y="1769188"/>
            <a:chExt cx="643250" cy="581350"/>
          </a:xfrm>
        </p:grpSpPr>
        <p:sp>
          <p:nvSpPr>
            <p:cNvPr id="2138" name="Google Shape;2138;p33"/>
            <p:cNvSpPr/>
            <p:nvPr/>
          </p:nvSpPr>
          <p:spPr>
            <a:xfrm>
              <a:off x="695800" y="1769188"/>
              <a:ext cx="57775" cy="57775"/>
            </a:xfrm>
            <a:custGeom>
              <a:avLst/>
              <a:gdLst/>
              <a:ahLst/>
              <a:cxnLst/>
              <a:rect l="l" t="t" r="r" b="b"/>
              <a:pathLst>
                <a:path w="2311" h="2311" extrusionOk="0">
                  <a:moveTo>
                    <a:pt x="1156" y="165"/>
                  </a:moveTo>
                  <a:cubicBezTo>
                    <a:pt x="1706" y="165"/>
                    <a:pt x="2146" y="605"/>
                    <a:pt x="2146" y="1155"/>
                  </a:cubicBezTo>
                  <a:cubicBezTo>
                    <a:pt x="2146" y="1705"/>
                    <a:pt x="1706" y="2146"/>
                    <a:pt x="1156" y="2146"/>
                  </a:cubicBezTo>
                  <a:cubicBezTo>
                    <a:pt x="606" y="2146"/>
                    <a:pt x="166" y="1705"/>
                    <a:pt x="166" y="1155"/>
                  </a:cubicBezTo>
                  <a:cubicBezTo>
                    <a:pt x="166" y="605"/>
                    <a:pt x="606" y="165"/>
                    <a:pt x="1156" y="165"/>
                  </a:cubicBezTo>
                  <a:close/>
                  <a:moveTo>
                    <a:pt x="1156" y="0"/>
                  </a:moveTo>
                  <a:cubicBezTo>
                    <a:pt x="510" y="0"/>
                    <a:pt x="1" y="523"/>
                    <a:pt x="1" y="1155"/>
                  </a:cubicBezTo>
                  <a:cubicBezTo>
                    <a:pt x="1" y="1802"/>
                    <a:pt x="510" y="2311"/>
                    <a:pt x="1156" y="2311"/>
                  </a:cubicBezTo>
                  <a:cubicBezTo>
                    <a:pt x="1788" y="2311"/>
                    <a:pt x="2311" y="1802"/>
                    <a:pt x="2311" y="1155"/>
                  </a:cubicBezTo>
                  <a:cubicBezTo>
                    <a:pt x="2311" y="523"/>
                    <a:pt x="1788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9" name="Google Shape;2139;p33"/>
            <p:cNvSpPr/>
            <p:nvPr/>
          </p:nvSpPr>
          <p:spPr>
            <a:xfrm>
              <a:off x="713675" y="1787063"/>
              <a:ext cx="22025" cy="22025"/>
            </a:xfrm>
            <a:custGeom>
              <a:avLst/>
              <a:gdLst/>
              <a:ahLst/>
              <a:cxnLst/>
              <a:rect l="l" t="t" r="r" b="b"/>
              <a:pathLst>
                <a:path w="881" h="881" extrusionOk="0">
                  <a:moveTo>
                    <a:pt x="441" y="0"/>
                  </a:moveTo>
                  <a:cubicBezTo>
                    <a:pt x="193" y="0"/>
                    <a:pt x="1" y="193"/>
                    <a:pt x="1" y="440"/>
                  </a:cubicBezTo>
                  <a:cubicBezTo>
                    <a:pt x="1" y="688"/>
                    <a:pt x="193" y="880"/>
                    <a:pt x="441" y="880"/>
                  </a:cubicBezTo>
                  <a:cubicBezTo>
                    <a:pt x="688" y="880"/>
                    <a:pt x="881" y="688"/>
                    <a:pt x="881" y="440"/>
                  </a:cubicBezTo>
                  <a:cubicBezTo>
                    <a:pt x="881" y="193"/>
                    <a:pt x="688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0" name="Google Shape;2140;p33"/>
            <p:cNvSpPr/>
            <p:nvPr/>
          </p:nvSpPr>
          <p:spPr>
            <a:xfrm>
              <a:off x="727800" y="1795988"/>
              <a:ext cx="596450" cy="540800"/>
            </a:xfrm>
            <a:custGeom>
              <a:avLst/>
              <a:gdLst/>
              <a:ahLst/>
              <a:cxnLst/>
              <a:rect l="l" t="t" r="r" b="b"/>
              <a:pathLst>
                <a:path w="23858" h="21632" extrusionOk="0">
                  <a:moveTo>
                    <a:pt x="0" y="1"/>
                  </a:moveTo>
                  <a:lnTo>
                    <a:pt x="0" y="166"/>
                  </a:lnTo>
                  <a:lnTo>
                    <a:pt x="11894" y="166"/>
                  </a:lnTo>
                  <a:lnTo>
                    <a:pt x="11894" y="18372"/>
                  </a:lnTo>
                  <a:lnTo>
                    <a:pt x="14989" y="21632"/>
                  </a:lnTo>
                  <a:lnTo>
                    <a:pt x="23858" y="21632"/>
                  </a:lnTo>
                  <a:lnTo>
                    <a:pt x="23858" y="21467"/>
                  </a:lnTo>
                  <a:lnTo>
                    <a:pt x="15057" y="21467"/>
                  </a:lnTo>
                  <a:lnTo>
                    <a:pt x="12059" y="18304"/>
                  </a:lnTo>
                  <a:lnTo>
                    <a:pt x="120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1" name="Google Shape;2141;p33"/>
            <p:cNvSpPr/>
            <p:nvPr/>
          </p:nvSpPr>
          <p:spPr>
            <a:xfrm>
              <a:off x="1307725" y="2319213"/>
              <a:ext cx="31325" cy="31325"/>
            </a:xfrm>
            <a:custGeom>
              <a:avLst/>
              <a:gdLst/>
              <a:ahLst/>
              <a:cxnLst/>
              <a:rect l="l" t="t" r="r" b="b"/>
              <a:pathLst>
                <a:path w="1253" h="1253" extrusionOk="0">
                  <a:moveTo>
                    <a:pt x="633" y="1"/>
                  </a:moveTo>
                  <a:cubicBezTo>
                    <a:pt x="276" y="1"/>
                    <a:pt x="1" y="276"/>
                    <a:pt x="1" y="620"/>
                  </a:cubicBezTo>
                  <a:cubicBezTo>
                    <a:pt x="1" y="964"/>
                    <a:pt x="276" y="1253"/>
                    <a:pt x="633" y="1253"/>
                  </a:cubicBezTo>
                  <a:cubicBezTo>
                    <a:pt x="977" y="1253"/>
                    <a:pt x="1252" y="964"/>
                    <a:pt x="1252" y="620"/>
                  </a:cubicBezTo>
                  <a:cubicBezTo>
                    <a:pt x="1252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2" name="Google Shape;2142;p33"/>
            <p:cNvSpPr/>
            <p:nvPr/>
          </p:nvSpPr>
          <p:spPr>
            <a:xfrm>
              <a:off x="1015525" y="1940738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55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688"/>
                    <a:pt x="207" y="894"/>
                    <a:pt x="455" y="894"/>
                  </a:cubicBezTo>
                  <a:cubicBezTo>
                    <a:pt x="688" y="894"/>
                    <a:pt x="895" y="688"/>
                    <a:pt x="895" y="454"/>
                  </a:cubicBezTo>
                  <a:cubicBezTo>
                    <a:pt x="895" y="206"/>
                    <a:pt x="688" y="1"/>
                    <a:pt x="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3" name="Google Shape;2143;p33"/>
            <p:cNvSpPr/>
            <p:nvPr/>
          </p:nvSpPr>
          <p:spPr>
            <a:xfrm>
              <a:off x="1015525" y="2011213"/>
              <a:ext cx="22375" cy="22025"/>
            </a:xfrm>
            <a:custGeom>
              <a:avLst/>
              <a:gdLst/>
              <a:ahLst/>
              <a:cxnLst/>
              <a:rect l="l" t="t" r="r" b="b"/>
              <a:pathLst>
                <a:path w="895" h="881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688"/>
                    <a:pt x="207" y="880"/>
                    <a:pt x="455" y="880"/>
                  </a:cubicBezTo>
                  <a:cubicBezTo>
                    <a:pt x="688" y="880"/>
                    <a:pt x="895" y="688"/>
                    <a:pt x="895" y="440"/>
                  </a:cubicBezTo>
                  <a:cubicBezTo>
                    <a:pt x="895" y="193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4" name="Google Shape;2144;p33"/>
            <p:cNvSpPr/>
            <p:nvPr/>
          </p:nvSpPr>
          <p:spPr>
            <a:xfrm>
              <a:off x="1015525" y="2081338"/>
              <a:ext cx="22375" cy="2237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455" y="0"/>
                  </a:moveTo>
                  <a:cubicBezTo>
                    <a:pt x="207" y="0"/>
                    <a:pt x="0" y="207"/>
                    <a:pt x="0" y="440"/>
                  </a:cubicBezTo>
                  <a:cubicBezTo>
                    <a:pt x="0" y="688"/>
                    <a:pt x="207" y="895"/>
                    <a:pt x="455" y="895"/>
                  </a:cubicBezTo>
                  <a:cubicBezTo>
                    <a:pt x="688" y="895"/>
                    <a:pt x="895" y="688"/>
                    <a:pt x="895" y="440"/>
                  </a:cubicBezTo>
                  <a:cubicBezTo>
                    <a:pt x="895" y="207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45" name="Google Shape;2145;p33"/>
          <p:cNvGrpSpPr/>
          <p:nvPr/>
        </p:nvGrpSpPr>
        <p:grpSpPr>
          <a:xfrm>
            <a:off x="6470167" y="4704156"/>
            <a:ext cx="1375990" cy="540162"/>
            <a:chOff x="3162050" y="485288"/>
            <a:chExt cx="912400" cy="358150"/>
          </a:xfrm>
        </p:grpSpPr>
        <p:sp>
          <p:nvSpPr>
            <p:cNvPr id="2146" name="Google Shape;2146;p33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7" name="Google Shape;2147;p33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48" name="Google Shape;2148;p33"/>
          <p:cNvGrpSpPr/>
          <p:nvPr/>
        </p:nvGrpSpPr>
        <p:grpSpPr>
          <a:xfrm>
            <a:off x="6325701" y="107991"/>
            <a:ext cx="1293956" cy="247048"/>
            <a:chOff x="4029725" y="2424788"/>
            <a:chExt cx="644625" cy="123075"/>
          </a:xfrm>
        </p:grpSpPr>
        <p:sp>
          <p:nvSpPr>
            <p:cNvPr id="2149" name="Google Shape;2149;p33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0" name="Google Shape;2150;p33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1" name="Google Shape;2151;p33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2" name="Google Shape;2152;p33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3" name="Google Shape;2153;p33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4" name="Google Shape;2154;p33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5" name="Google Shape;2155;p33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6" name="Google Shape;2156;p33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7" name="Google Shape;2157;p33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8" name="Google Shape;2158;p33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9" name="Google Shape;2159;p33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0" name="Google Shape;2160;p33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1" name="Google Shape;2161;p33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2" name="Google Shape;2162;p33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63" name="Google Shape;2163;p33"/>
          <p:cNvGrpSpPr/>
          <p:nvPr/>
        </p:nvGrpSpPr>
        <p:grpSpPr>
          <a:xfrm flipH="1">
            <a:off x="8340887" y="1238349"/>
            <a:ext cx="166363" cy="723969"/>
            <a:chOff x="1270600" y="4032263"/>
            <a:chExt cx="82875" cy="360650"/>
          </a:xfrm>
        </p:grpSpPr>
        <p:sp>
          <p:nvSpPr>
            <p:cNvPr id="2164" name="Google Shape;2164;p33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5" name="Google Shape;2165;p33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6" name="Google Shape;2166;p33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7" name="Google Shape;2167;p33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68" name="Google Shape;2168;p33"/>
          <p:cNvGrpSpPr/>
          <p:nvPr/>
        </p:nvGrpSpPr>
        <p:grpSpPr>
          <a:xfrm rot="5400000">
            <a:off x="8696230" y="3335877"/>
            <a:ext cx="368540" cy="62828"/>
            <a:chOff x="935075" y="2661288"/>
            <a:chExt cx="183600" cy="31300"/>
          </a:xfrm>
        </p:grpSpPr>
        <p:sp>
          <p:nvSpPr>
            <p:cNvPr id="2169" name="Google Shape;2169;p33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0" name="Google Shape;2170;p33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1" name="Google Shape;2171;p33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72" name="Google Shape;2172;p33"/>
          <p:cNvGrpSpPr/>
          <p:nvPr/>
        </p:nvGrpSpPr>
        <p:grpSpPr>
          <a:xfrm rot="8100000" flipH="1">
            <a:off x="8818990" y="8412"/>
            <a:ext cx="46269" cy="485123"/>
            <a:chOff x="266100" y="1388638"/>
            <a:chExt cx="23050" cy="241675"/>
          </a:xfrm>
        </p:grpSpPr>
        <p:sp>
          <p:nvSpPr>
            <p:cNvPr id="2173" name="Google Shape;2173;p33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4" name="Google Shape;2174;p33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5" name="Google Shape;2175;p33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6" name="Google Shape;2176;p33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77" name="Google Shape;2177;p33"/>
          <p:cNvGrpSpPr/>
          <p:nvPr/>
        </p:nvGrpSpPr>
        <p:grpSpPr>
          <a:xfrm>
            <a:off x="8826652" y="1704405"/>
            <a:ext cx="107692" cy="610821"/>
            <a:chOff x="5052300" y="-1560100"/>
            <a:chExt cx="53650" cy="304300"/>
          </a:xfrm>
        </p:grpSpPr>
        <p:sp>
          <p:nvSpPr>
            <p:cNvPr id="2178" name="Google Shape;2178;p33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9" name="Google Shape;2179;p33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0" name="Google Shape;2180;p33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1" name="Google Shape;2181;p33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2" name="Google Shape;2182;p33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3" name="Google Shape;2183;p33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4" name="Google Shape;2184;p33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5" name="Google Shape;2185;p33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6" name="Google Shape;2186;p33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87" name="Google Shape;2187;p33"/>
          <p:cNvGrpSpPr/>
          <p:nvPr/>
        </p:nvGrpSpPr>
        <p:grpSpPr>
          <a:xfrm rot="10800000" flipH="1">
            <a:off x="7694416" y="151775"/>
            <a:ext cx="1459310" cy="1155742"/>
            <a:chOff x="2615125" y="1853763"/>
            <a:chExt cx="1027900" cy="814075"/>
          </a:xfrm>
        </p:grpSpPr>
        <p:sp>
          <p:nvSpPr>
            <p:cNvPr id="2188" name="Google Shape;2188;p33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9" name="Google Shape;2189;p33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0" name="Google Shape;2190;p33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1" name="Google Shape;2191;p33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3"/>
            </a:gs>
            <a:gs pos="68000">
              <a:schemeClr val="accent3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●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○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■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●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○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■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●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○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■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70" r:id="rId5"/>
    <p:sldLayoutId id="2147483672" r:id="rId6"/>
    <p:sldLayoutId id="214748367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68000">
              <a:schemeClr val="accent3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p37"/>
          <p:cNvSpPr txBox="1">
            <a:spLocks noGrp="1"/>
          </p:cNvSpPr>
          <p:nvPr>
            <p:ph type="ctrTitle"/>
          </p:nvPr>
        </p:nvSpPr>
        <p:spPr>
          <a:xfrm>
            <a:off x="393723" y="1646536"/>
            <a:ext cx="6426417" cy="22555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400" b="1" dirty="0">
                <a:latin typeface="Calibri" panose="020F0502020204030204" pitchFamily="34" charset="0"/>
              </a:rPr>
              <a:t>L’INDUSTRIE 4.0 AU SERVICE DE L’ELEVAGE EN CÔTE D’IVOIRE</a:t>
            </a:r>
          </a:p>
        </p:txBody>
      </p:sp>
      <p:grpSp>
        <p:nvGrpSpPr>
          <p:cNvPr id="2204" name="Google Shape;2204;p37"/>
          <p:cNvGrpSpPr/>
          <p:nvPr/>
        </p:nvGrpSpPr>
        <p:grpSpPr>
          <a:xfrm rot="10800000" flipH="1">
            <a:off x="7701122" y="3666400"/>
            <a:ext cx="1459310" cy="1155742"/>
            <a:chOff x="2615125" y="1853763"/>
            <a:chExt cx="1027900" cy="814075"/>
          </a:xfrm>
        </p:grpSpPr>
        <p:sp>
          <p:nvSpPr>
            <p:cNvPr id="2205" name="Google Shape;2205;p37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6" name="Google Shape;2206;p37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7" name="Google Shape;2207;p37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8" name="Google Shape;2208;p37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209" name="Google Shape;2209;p37"/>
          <p:cNvGrpSpPr/>
          <p:nvPr/>
        </p:nvGrpSpPr>
        <p:grpSpPr>
          <a:xfrm rot="-5400000">
            <a:off x="6354344" y="3489704"/>
            <a:ext cx="1431746" cy="1293969"/>
            <a:chOff x="695800" y="1769188"/>
            <a:chExt cx="643250" cy="581350"/>
          </a:xfrm>
        </p:grpSpPr>
        <p:sp>
          <p:nvSpPr>
            <p:cNvPr id="2210" name="Google Shape;2210;p37"/>
            <p:cNvSpPr/>
            <p:nvPr/>
          </p:nvSpPr>
          <p:spPr>
            <a:xfrm>
              <a:off x="695800" y="1769188"/>
              <a:ext cx="57775" cy="57775"/>
            </a:xfrm>
            <a:custGeom>
              <a:avLst/>
              <a:gdLst/>
              <a:ahLst/>
              <a:cxnLst/>
              <a:rect l="l" t="t" r="r" b="b"/>
              <a:pathLst>
                <a:path w="2311" h="2311" extrusionOk="0">
                  <a:moveTo>
                    <a:pt x="1156" y="165"/>
                  </a:moveTo>
                  <a:cubicBezTo>
                    <a:pt x="1706" y="165"/>
                    <a:pt x="2146" y="605"/>
                    <a:pt x="2146" y="1155"/>
                  </a:cubicBezTo>
                  <a:cubicBezTo>
                    <a:pt x="2146" y="1705"/>
                    <a:pt x="1706" y="2146"/>
                    <a:pt x="1156" y="2146"/>
                  </a:cubicBezTo>
                  <a:cubicBezTo>
                    <a:pt x="606" y="2146"/>
                    <a:pt x="166" y="1705"/>
                    <a:pt x="166" y="1155"/>
                  </a:cubicBezTo>
                  <a:cubicBezTo>
                    <a:pt x="166" y="605"/>
                    <a:pt x="606" y="165"/>
                    <a:pt x="1156" y="165"/>
                  </a:cubicBezTo>
                  <a:close/>
                  <a:moveTo>
                    <a:pt x="1156" y="0"/>
                  </a:moveTo>
                  <a:cubicBezTo>
                    <a:pt x="510" y="0"/>
                    <a:pt x="1" y="523"/>
                    <a:pt x="1" y="1155"/>
                  </a:cubicBezTo>
                  <a:cubicBezTo>
                    <a:pt x="1" y="1802"/>
                    <a:pt x="510" y="2311"/>
                    <a:pt x="1156" y="2311"/>
                  </a:cubicBezTo>
                  <a:cubicBezTo>
                    <a:pt x="1788" y="2311"/>
                    <a:pt x="2311" y="1802"/>
                    <a:pt x="2311" y="1155"/>
                  </a:cubicBezTo>
                  <a:cubicBezTo>
                    <a:pt x="2311" y="523"/>
                    <a:pt x="1788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1" name="Google Shape;2211;p37"/>
            <p:cNvSpPr/>
            <p:nvPr/>
          </p:nvSpPr>
          <p:spPr>
            <a:xfrm>
              <a:off x="713675" y="1787063"/>
              <a:ext cx="22025" cy="22025"/>
            </a:xfrm>
            <a:custGeom>
              <a:avLst/>
              <a:gdLst/>
              <a:ahLst/>
              <a:cxnLst/>
              <a:rect l="l" t="t" r="r" b="b"/>
              <a:pathLst>
                <a:path w="881" h="881" extrusionOk="0">
                  <a:moveTo>
                    <a:pt x="441" y="0"/>
                  </a:moveTo>
                  <a:cubicBezTo>
                    <a:pt x="193" y="0"/>
                    <a:pt x="1" y="193"/>
                    <a:pt x="1" y="440"/>
                  </a:cubicBezTo>
                  <a:cubicBezTo>
                    <a:pt x="1" y="688"/>
                    <a:pt x="193" y="880"/>
                    <a:pt x="441" y="880"/>
                  </a:cubicBezTo>
                  <a:cubicBezTo>
                    <a:pt x="688" y="880"/>
                    <a:pt x="881" y="688"/>
                    <a:pt x="881" y="440"/>
                  </a:cubicBezTo>
                  <a:cubicBezTo>
                    <a:pt x="881" y="193"/>
                    <a:pt x="688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2" name="Google Shape;2212;p37"/>
            <p:cNvSpPr/>
            <p:nvPr/>
          </p:nvSpPr>
          <p:spPr>
            <a:xfrm>
              <a:off x="727800" y="1795988"/>
              <a:ext cx="596450" cy="540800"/>
            </a:xfrm>
            <a:custGeom>
              <a:avLst/>
              <a:gdLst/>
              <a:ahLst/>
              <a:cxnLst/>
              <a:rect l="l" t="t" r="r" b="b"/>
              <a:pathLst>
                <a:path w="23858" h="21632" extrusionOk="0">
                  <a:moveTo>
                    <a:pt x="0" y="1"/>
                  </a:moveTo>
                  <a:lnTo>
                    <a:pt x="0" y="166"/>
                  </a:lnTo>
                  <a:lnTo>
                    <a:pt x="11894" y="166"/>
                  </a:lnTo>
                  <a:lnTo>
                    <a:pt x="11894" y="18372"/>
                  </a:lnTo>
                  <a:lnTo>
                    <a:pt x="14989" y="21632"/>
                  </a:lnTo>
                  <a:lnTo>
                    <a:pt x="23858" y="21632"/>
                  </a:lnTo>
                  <a:lnTo>
                    <a:pt x="23858" y="21467"/>
                  </a:lnTo>
                  <a:lnTo>
                    <a:pt x="15057" y="21467"/>
                  </a:lnTo>
                  <a:lnTo>
                    <a:pt x="12059" y="18304"/>
                  </a:lnTo>
                  <a:lnTo>
                    <a:pt x="120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3" name="Google Shape;2213;p37"/>
            <p:cNvSpPr/>
            <p:nvPr/>
          </p:nvSpPr>
          <p:spPr>
            <a:xfrm>
              <a:off x="1307725" y="2319213"/>
              <a:ext cx="31325" cy="31325"/>
            </a:xfrm>
            <a:custGeom>
              <a:avLst/>
              <a:gdLst/>
              <a:ahLst/>
              <a:cxnLst/>
              <a:rect l="l" t="t" r="r" b="b"/>
              <a:pathLst>
                <a:path w="1253" h="1253" extrusionOk="0">
                  <a:moveTo>
                    <a:pt x="633" y="1"/>
                  </a:moveTo>
                  <a:cubicBezTo>
                    <a:pt x="276" y="1"/>
                    <a:pt x="1" y="276"/>
                    <a:pt x="1" y="620"/>
                  </a:cubicBezTo>
                  <a:cubicBezTo>
                    <a:pt x="1" y="964"/>
                    <a:pt x="276" y="1253"/>
                    <a:pt x="633" y="1253"/>
                  </a:cubicBezTo>
                  <a:cubicBezTo>
                    <a:pt x="977" y="1253"/>
                    <a:pt x="1252" y="964"/>
                    <a:pt x="1252" y="620"/>
                  </a:cubicBezTo>
                  <a:cubicBezTo>
                    <a:pt x="1252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4" name="Google Shape;2214;p37"/>
            <p:cNvSpPr/>
            <p:nvPr/>
          </p:nvSpPr>
          <p:spPr>
            <a:xfrm>
              <a:off x="1015525" y="1940738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55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688"/>
                    <a:pt x="207" y="894"/>
                    <a:pt x="455" y="894"/>
                  </a:cubicBezTo>
                  <a:cubicBezTo>
                    <a:pt x="688" y="894"/>
                    <a:pt x="895" y="688"/>
                    <a:pt x="895" y="454"/>
                  </a:cubicBezTo>
                  <a:cubicBezTo>
                    <a:pt x="895" y="206"/>
                    <a:pt x="688" y="1"/>
                    <a:pt x="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5" name="Google Shape;2215;p37"/>
            <p:cNvSpPr/>
            <p:nvPr/>
          </p:nvSpPr>
          <p:spPr>
            <a:xfrm>
              <a:off x="1015525" y="2011213"/>
              <a:ext cx="22375" cy="22025"/>
            </a:xfrm>
            <a:custGeom>
              <a:avLst/>
              <a:gdLst/>
              <a:ahLst/>
              <a:cxnLst/>
              <a:rect l="l" t="t" r="r" b="b"/>
              <a:pathLst>
                <a:path w="895" h="881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688"/>
                    <a:pt x="207" y="880"/>
                    <a:pt x="455" y="880"/>
                  </a:cubicBezTo>
                  <a:cubicBezTo>
                    <a:pt x="688" y="880"/>
                    <a:pt x="895" y="688"/>
                    <a:pt x="895" y="440"/>
                  </a:cubicBezTo>
                  <a:cubicBezTo>
                    <a:pt x="895" y="193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6" name="Google Shape;2216;p37"/>
            <p:cNvSpPr/>
            <p:nvPr/>
          </p:nvSpPr>
          <p:spPr>
            <a:xfrm>
              <a:off x="1015525" y="2081338"/>
              <a:ext cx="22375" cy="2237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455" y="0"/>
                  </a:moveTo>
                  <a:cubicBezTo>
                    <a:pt x="207" y="0"/>
                    <a:pt x="0" y="207"/>
                    <a:pt x="0" y="440"/>
                  </a:cubicBezTo>
                  <a:cubicBezTo>
                    <a:pt x="0" y="688"/>
                    <a:pt x="207" y="895"/>
                    <a:pt x="455" y="895"/>
                  </a:cubicBezTo>
                  <a:cubicBezTo>
                    <a:pt x="688" y="895"/>
                    <a:pt x="895" y="688"/>
                    <a:pt x="895" y="440"/>
                  </a:cubicBezTo>
                  <a:cubicBezTo>
                    <a:pt x="895" y="207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217" name="Google Shape;2217;p37"/>
          <p:cNvGrpSpPr/>
          <p:nvPr/>
        </p:nvGrpSpPr>
        <p:grpSpPr>
          <a:xfrm>
            <a:off x="3923542" y="458398"/>
            <a:ext cx="1520515" cy="596893"/>
            <a:chOff x="3162050" y="485288"/>
            <a:chExt cx="912400" cy="358150"/>
          </a:xfrm>
        </p:grpSpPr>
        <p:sp>
          <p:nvSpPr>
            <p:cNvPr id="2218" name="Google Shape;2218;p37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9" name="Google Shape;2219;p37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220" name="Google Shape;2220;p37"/>
          <p:cNvGrpSpPr/>
          <p:nvPr/>
        </p:nvGrpSpPr>
        <p:grpSpPr>
          <a:xfrm flipH="1">
            <a:off x="7141999" y="3221124"/>
            <a:ext cx="166363" cy="723969"/>
            <a:chOff x="1270600" y="4032263"/>
            <a:chExt cx="82875" cy="360650"/>
          </a:xfrm>
        </p:grpSpPr>
        <p:sp>
          <p:nvSpPr>
            <p:cNvPr id="2221" name="Google Shape;2221;p37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2" name="Google Shape;2222;p37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3" name="Google Shape;2223;p37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4" name="Google Shape;2224;p37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225" name="Google Shape;2225;p37"/>
          <p:cNvGrpSpPr/>
          <p:nvPr/>
        </p:nvGrpSpPr>
        <p:grpSpPr>
          <a:xfrm rot="10800000" flipH="1">
            <a:off x="6154602" y="-579959"/>
            <a:ext cx="3003721" cy="3197472"/>
            <a:chOff x="3900825" y="1765738"/>
            <a:chExt cx="2039300" cy="2039300"/>
          </a:xfrm>
        </p:grpSpPr>
        <p:sp>
          <p:nvSpPr>
            <p:cNvPr id="2226" name="Google Shape;2226;p37"/>
            <p:cNvSpPr/>
            <p:nvPr/>
          </p:nvSpPr>
          <p:spPr>
            <a:xfrm>
              <a:off x="3900825" y="1765738"/>
              <a:ext cx="2039300" cy="2039300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7" name="Google Shape;2227;p37"/>
            <p:cNvSpPr/>
            <p:nvPr/>
          </p:nvSpPr>
          <p:spPr>
            <a:xfrm>
              <a:off x="4430575" y="2295163"/>
              <a:ext cx="980450" cy="980150"/>
            </a:xfrm>
            <a:custGeom>
              <a:avLst/>
              <a:gdLst/>
              <a:ahLst/>
              <a:cxnLst/>
              <a:rect l="l" t="t" r="r" b="b"/>
              <a:pathLst>
                <a:path w="39218" h="39206" extrusionOk="0">
                  <a:moveTo>
                    <a:pt x="19609" y="0"/>
                  </a:moveTo>
                  <a:cubicBezTo>
                    <a:pt x="8773" y="0"/>
                    <a:pt x="0" y="8774"/>
                    <a:pt x="0" y="19596"/>
                  </a:cubicBezTo>
                  <a:cubicBezTo>
                    <a:pt x="0" y="30432"/>
                    <a:pt x="8773" y="39205"/>
                    <a:pt x="19609" y="39205"/>
                  </a:cubicBezTo>
                  <a:cubicBezTo>
                    <a:pt x="30432" y="39205"/>
                    <a:pt x="39218" y="30432"/>
                    <a:pt x="39218" y="19596"/>
                  </a:cubicBezTo>
                  <a:cubicBezTo>
                    <a:pt x="39218" y="8774"/>
                    <a:pt x="30432" y="0"/>
                    <a:pt x="196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8" name="Google Shape;2228;p37"/>
            <p:cNvSpPr/>
            <p:nvPr/>
          </p:nvSpPr>
          <p:spPr>
            <a:xfrm>
              <a:off x="4234625" y="2100263"/>
              <a:ext cx="1371000" cy="1371000"/>
            </a:xfrm>
            <a:custGeom>
              <a:avLst/>
              <a:gdLst/>
              <a:ahLst/>
              <a:cxnLst/>
              <a:rect l="l" t="t" r="r" b="b"/>
              <a:pathLst>
                <a:path w="54840" h="54840" extrusionOk="0">
                  <a:moveTo>
                    <a:pt x="27117" y="0"/>
                  </a:moveTo>
                  <a:lnTo>
                    <a:pt x="27269" y="15634"/>
                  </a:lnTo>
                  <a:lnTo>
                    <a:pt x="27365" y="15634"/>
                  </a:lnTo>
                  <a:lnTo>
                    <a:pt x="27282" y="0"/>
                  </a:lnTo>
                  <a:close/>
                  <a:moveTo>
                    <a:pt x="28231" y="13"/>
                  </a:moveTo>
                  <a:lnTo>
                    <a:pt x="27791" y="15634"/>
                  </a:lnTo>
                  <a:lnTo>
                    <a:pt x="27860" y="15634"/>
                  </a:lnTo>
                  <a:lnTo>
                    <a:pt x="28424" y="28"/>
                  </a:lnTo>
                  <a:lnTo>
                    <a:pt x="28231" y="13"/>
                  </a:lnTo>
                  <a:close/>
                  <a:moveTo>
                    <a:pt x="26154" y="28"/>
                  </a:moveTo>
                  <a:lnTo>
                    <a:pt x="25976" y="41"/>
                  </a:lnTo>
                  <a:lnTo>
                    <a:pt x="26787" y="15649"/>
                  </a:lnTo>
                  <a:lnTo>
                    <a:pt x="26870" y="15649"/>
                  </a:lnTo>
                  <a:lnTo>
                    <a:pt x="26154" y="28"/>
                  </a:lnTo>
                  <a:close/>
                  <a:moveTo>
                    <a:pt x="29372" y="68"/>
                  </a:moveTo>
                  <a:lnTo>
                    <a:pt x="28272" y="15662"/>
                  </a:lnTo>
                  <a:lnTo>
                    <a:pt x="28355" y="15662"/>
                  </a:lnTo>
                  <a:lnTo>
                    <a:pt x="29565" y="83"/>
                  </a:lnTo>
                  <a:lnTo>
                    <a:pt x="29372" y="68"/>
                  </a:lnTo>
                  <a:close/>
                  <a:moveTo>
                    <a:pt x="25014" y="110"/>
                  </a:moveTo>
                  <a:lnTo>
                    <a:pt x="24834" y="123"/>
                  </a:lnTo>
                  <a:lnTo>
                    <a:pt x="26292" y="15689"/>
                  </a:lnTo>
                  <a:lnTo>
                    <a:pt x="26389" y="15676"/>
                  </a:lnTo>
                  <a:lnTo>
                    <a:pt x="25014" y="110"/>
                  </a:lnTo>
                  <a:close/>
                  <a:moveTo>
                    <a:pt x="30500" y="178"/>
                  </a:moveTo>
                  <a:lnTo>
                    <a:pt x="28767" y="15704"/>
                  </a:lnTo>
                  <a:lnTo>
                    <a:pt x="28836" y="15717"/>
                  </a:lnTo>
                  <a:lnTo>
                    <a:pt x="30692" y="193"/>
                  </a:lnTo>
                  <a:lnTo>
                    <a:pt x="30500" y="178"/>
                  </a:lnTo>
                  <a:close/>
                  <a:moveTo>
                    <a:pt x="23899" y="233"/>
                  </a:moveTo>
                  <a:lnTo>
                    <a:pt x="23707" y="261"/>
                  </a:lnTo>
                  <a:lnTo>
                    <a:pt x="25797" y="15744"/>
                  </a:lnTo>
                  <a:lnTo>
                    <a:pt x="25879" y="15731"/>
                  </a:lnTo>
                  <a:lnTo>
                    <a:pt x="23899" y="233"/>
                  </a:lnTo>
                  <a:close/>
                  <a:moveTo>
                    <a:pt x="31642" y="330"/>
                  </a:moveTo>
                  <a:lnTo>
                    <a:pt x="29249" y="15772"/>
                  </a:lnTo>
                  <a:lnTo>
                    <a:pt x="29331" y="15786"/>
                  </a:lnTo>
                  <a:lnTo>
                    <a:pt x="31834" y="358"/>
                  </a:lnTo>
                  <a:lnTo>
                    <a:pt x="31642" y="330"/>
                  </a:lnTo>
                  <a:close/>
                  <a:moveTo>
                    <a:pt x="22772" y="398"/>
                  </a:moveTo>
                  <a:lnTo>
                    <a:pt x="22566" y="426"/>
                  </a:lnTo>
                  <a:lnTo>
                    <a:pt x="25329" y="15814"/>
                  </a:lnTo>
                  <a:lnTo>
                    <a:pt x="25399" y="15799"/>
                  </a:lnTo>
                  <a:lnTo>
                    <a:pt x="22772" y="398"/>
                  </a:lnTo>
                  <a:close/>
                  <a:moveTo>
                    <a:pt x="32755" y="523"/>
                  </a:moveTo>
                  <a:lnTo>
                    <a:pt x="29730" y="15854"/>
                  </a:lnTo>
                  <a:lnTo>
                    <a:pt x="29785" y="15869"/>
                  </a:lnTo>
                  <a:lnTo>
                    <a:pt x="32975" y="563"/>
                  </a:lnTo>
                  <a:cubicBezTo>
                    <a:pt x="32907" y="550"/>
                    <a:pt x="32837" y="536"/>
                    <a:pt x="32755" y="523"/>
                  </a:cubicBezTo>
                  <a:close/>
                  <a:moveTo>
                    <a:pt x="21658" y="618"/>
                  </a:moveTo>
                  <a:lnTo>
                    <a:pt x="21452" y="660"/>
                  </a:lnTo>
                  <a:lnTo>
                    <a:pt x="24849" y="15909"/>
                  </a:lnTo>
                  <a:lnTo>
                    <a:pt x="24917" y="15896"/>
                  </a:lnTo>
                  <a:lnTo>
                    <a:pt x="21658" y="618"/>
                  </a:lnTo>
                  <a:close/>
                  <a:moveTo>
                    <a:pt x="33883" y="770"/>
                  </a:moveTo>
                  <a:lnTo>
                    <a:pt x="30212" y="15964"/>
                  </a:lnTo>
                  <a:lnTo>
                    <a:pt x="30280" y="15979"/>
                  </a:lnTo>
                  <a:lnTo>
                    <a:pt x="34075" y="811"/>
                  </a:lnTo>
                  <a:lnTo>
                    <a:pt x="33883" y="770"/>
                  </a:lnTo>
                  <a:close/>
                  <a:moveTo>
                    <a:pt x="20531" y="880"/>
                  </a:moveTo>
                  <a:lnTo>
                    <a:pt x="20338" y="935"/>
                  </a:lnTo>
                  <a:lnTo>
                    <a:pt x="24381" y="16019"/>
                  </a:lnTo>
                  <a:lnTo>
                    <a:pt x="24436" y="16006"/>
                  </a:lnTo>
                  <a:lnTo>
                    <a:pt x="20531" y="880"/>
                  </a:lnTo>
                  <a:close/>
                  <a:moveTo>
                    <a:pt x="34997" y="1058"/>
                  </a:moveTo>
                  <a:lnTo>
                    <a:pt x="30665" y="16089"/>
                  </a:lnTo>
                  <a:lnTo>
                    <a:pt x="30762" y="16116"/>
                  </a:lnTo>
                  <a:lnTo>
                    <a:pt x="35162" y="1113"/>
                  </a:lnTo>
                  <a:lnTo>
                    <a:pt x="34997" y="1058"/>
                  </a:lnTo>
                  <a:close/>
                  <a:moveTo>
                    <a:pt x="19416" y="1196"/>
                  </a:moveTo>
                  <a:lnTo>
                    <a:pt x="19251" y="1238"/>
                  </a:lnTo>
                  <a:lnTo>
                    <a:pt x="23899" y="16171"/>
                  </a:lnTo>
                  <a:lnTo>
                    <a:pt x="23982" y="16144"/>
                  </a:lnTo>
                  <a:lnTo>
                    <a:pt x="19416" y="1196"/>
                  </a:lnTo>
                  <a:close/>
                  <a:moveTo>
                    <a:pt x="36069" y="1403"/>
                  </a:moveTo>
                  <a:lnTo>
                    <a:pt x="31147" y="16226"/>
                  </a:lnTo>
                  <a:lnTo>
                    <a:pt x="31229" y="16254"/>
                  </a:lnTo>
                  <a:lnTo>
                    <a:pt x="36248" y="1458"/>
                  </a:lnTo>
                  <a:lnTo>
                    <a:pt x="36069" y="1403"/>
                  </a:lnTo>
                  <a:close/>
                  <a:moveTo>
                    <a:pt x="18358" y="1540"/>
                  </a:moveTo>
                  <a:lnTo>
                    <a:pt x="18151" y="1608"/>
                  </a:lnTo>
                  <a:lnTo>
                    <a:pt x="23446" y="16322"/>
                  </a:lnTo>
                  <a:lnTo>
                    <a:pt x="23501" y="16295"/>
                  </a:lnTo>
                  <a:lnTo>
                    <a:pt x="18358" y="1540"/>
                  </a:lnTo>
                  <a:close/>
                  <a:moveTo>
                    <a:pt x="37155" y="1788"/>
                  </a:moveTo>
                  <a:lnTo>
                    <a:pt x="31614" y="16391"/>
                  </a:lnTo>
                  <a:lnTo>
                    <a:pt x="31669" y="16419"/>
                  </a:lnTo>
                  <a:lnTo>
                    <a:pt x="37348" y="1856"/>
                  </a:lnTo>
                  <a:lnTo>
                    <a:pt x="37155" y="1788"/>
                  </a:lnTo>
                  <a:close/>
                  <a:moveTo>
                    <a:pt x="17286" y="1938"/>
                  </a:moveTo>
                  <a:lnTo>
                    <a:pt x="17093" y="2021"/>
                  </a:lnTo>
                  <a:lnTo>
                    <a:pt x="22992" y="16487"/>
                  </a:lnTo>
                  <a:lnTo>
                    <a:pt x="23047" y="16460"/>
                  </a:lnTo>
                  <a:lnTo>
                    <a:pt x="17286" y="1938"/>
                  </a:lnTo>
                  <a:close/>
                  <a:moveTo>
                    <a:pt x="38215" y="2213"/>
                  </a:moveTo>
                  <a:lnTo>
                    <a:pt x="32067" y="16584"/>
                  </a:lnTo>
                  <a:lnTo>
                    <a:pt x="32122" y="16611"/>
                  </a:lnTo>
                  <a:lnTo>
                    <a:pt x="38407" y="2296"/>
                  </a:lnTo>
                  <a:lnTo>
                    <a:pt x="38215" y="2213"/>
                  </a:lnTo>
                  <a:close/>
                  <a:moveTo>
                    <a:pt x="16226" y="2393"/>
                  </a:moveTo>
                  <a:lnTo>
                    <a:pt x="16048" y="2475"/>
                  </a:lnTo>
                  <a:lnTo>
                    <a:pt x="22538" y="16680"/>
                  </a:lnTo>
                  <a:lnTo>
                    <a:pt x="22593" y="16652"/>
                  </a:lnTo>
                  <a:lnTo>
                    <a:pt x="16226" y="2393"/>
                  </a:lnTo>
                  <a:close/>
                  <a:moveTo>
                    <a:pt x="39260" y="2695"/>
                  </a:moveTo>
                  <a:lnTo>
                    <a:pt x="32507" y="16776"/>
                  </a:lnTo>
                  <a:lnTo>
                    <a:pt x="32562" y="16804"/>
                  </a:lnTo>
                  <a:lnTo>
                    <a:pt x="39452" y="2778"/>
                  </a:lnTo>
                  <a:lnTo>
                    <a:pt x="39260" y="2695"/>
                  </a:lnTo>
                  <a:close/>
                  <a:moveTo>
                    <a:pt x="15181" y="2888"/>
                  </a:moveTo>
                  <a:lnTo>
                    <a:pt x="15016" y="2970"/>
                  </a:lnTo>
                  <a:lnTo>
                    <a:pt x="22098" y="16900"/>
                  </a:lnTo>
                  <a:lnTo>
                    <a:pt x="22181" y="16859"/>
                  </a:lnTo>
                  <a:lnTo>
                    <a:pt x="15181" y="2888"/>
                  </a:lnTo>
                  <a:close/>
                  <a:moveTo>
                    <a:pt x="40277" y="3204"/>
                  </a:moveTo>
                  <a:lnTo>
                    <a:pt x="32947" y="16996"/>
                  </a:lnTo>
                  <a:lnTo>
                    <a:pt x="33017" y="17037"/>
                  </a:lnTo>
                  <a:lnTo>
                    <a:pt x="40455" y="3300"/>
                  </a:lnTo>
                  <a:lnTo>
                    <a:pt x="40277" y="3204"/>
                  </a:lnTo>
                  <a:close/>
                  <a:moveTo>
                    <a:pt x="14178" y="3410"/>
                  </a:moveTo>
                  <a:lnTo>
                    <a:pt x="14013" y="3506"/>
                  </a:lnTo>
                  <a:lnTo>
                    <a:pt x="21672" y="17120"/>
                  </a:lnTo>
                  <a:lnTo>
                    <a:pt x="21741" y="17079"/>
                  </a:lnTo>
                  <a:lnTo>
                    <a:pt x="14178" y="3410"/>
                  </a:lnTo>
                  <a:close/>
                  <a:moveTo>
                    <a:pt x="41281" y="3768"/>
                  </a:moveTo>
                  <a:lnTo>
                    <a:pt x="33374" y="17244"/>
                  </a:lnTo>
                  <a:lnTo>
                    <a:pt x="33442" y="17285"/>
                  </a:lnTo>
                  <a:lnTo>
                    <a:pt x="41446" y="3864"/>
                  </a:lnTo>
                  <a:lnTo>
                    <a:pt x="41281" y="3768"/>
                  </a:lnTo>
                  <a:close/>
                  <a:moveTo>
                    <a:pt x="13201" y="3974"/>
                  </a:moveTo>
                  <a:lnTo>
                    <a:pt x="13023" y="4084"/>
                  </a:lnTo>
                  <a:lnTo>
                    <a:pt x="21246" y="17367"/>
                  </a:lnTo>
                  <a:lnTo>
                    <a:pt x="21301" y="17340"/>
                  </a:lnTo>
                  <a:lnTo>
                    <a:pt x="13201" y="3974"/>
                  </a:lnTo>
                  <a:close/>
                  <a:moveTo>
                    <a:pt x="42257" y="4359"/>
                  </a:moveTo>
                  <a:lnTo>
                    <a:pt x="33787" y="17491"/>
                  </a:lnTo>
                  <a:lnTo>
                    <a:pt x="33855" y="17546"/>
                  </a:lnTo>
                  <a:lnTo>
                    <a:pt x="42408" y="4469"/>
                  </a:lnTo>
                  <a:lnTo>
                    <a:pt x="42257" y="4359"/>
                  </a:lnTo>
                  <a:close/>
                  <a:moveTo>
                    <a:pt x="12225" y="4593"/>
                  </a:moveTo>
                  <a:lnTo>
                    <a:pt x="12088" y="4689"/>
                  </a:lnTo>
                  <a:lnTo>
                    <a:pt x="20833" y="17642"/>
                  </a:lnTo>
                  <a:lnTo>
                    <a:pt x="20902" y="17587"/>
                  </a:lnTo>
                  <a:lnTo>
                    <a:pt x="12225" y="4593"/>
                  </a:lnTo>
                  <a:close/>
                  <a:moveTo>
                    <a:pt x="43206" y="5005"/>
                  </a:moveTo>
                  <a:lnTo>
                    <a:pt x="34199" y="17766"/>
                  </a:lnTo>
                  <a:lnTo>
                    <a:pt x="34268" y="17821"/>
                  </a:lnTo>
                  <a:lnTo>
                    <a:pt x="43358" y="5101"/>
                  </a:lnTo>
                  <a:lnTo>
                    <a:pt x="43206" y="5005"/>
                  </a:lnTo>
                  <a:close/>
                  <a:moveTo>
                    <a:pt x="11290" y="5253"/>
                  </a:moveTo>
                  <a:lnTo>
                    <a:pt x="11138" y="5363"/>
                  </a:lnTo>
                  <a:lnTo>
                    <a:pt x="20448" y="17917"/>
                  </a:lnTo>
                  <a:lnTo>
                    <a:pt x="20517" y="17862"/>
                  </a:lnTo>
                  <a:lnTo>
                    <a:pt x="11290" y="5253"/>
                  </a:lnTo>
                  <a:close/>
                  <a:moveTo>
                    <a:pt x="44113" y="5666"/>
                  </a:moveTo>
                  <a:lnTo>
                    <a:pt x="34598" y="18069"/>
                  </a:lnTo>
                  <a:lnTo>
                    <a:pt x="34667" y="18124"/>
                  </a:lnTo>
                  <a:lnTo>
                    <a:pt x="44265" y="5789"/>
                  </a:lnTo>
                  <a:lnTo>
                    <a:pt x="44113" y="5666"/>
                  </a:lnTo>
                  <a:close/>
                  <a:moveTo>
                    <a:pt x="10383" y="5941"/>
                  </a:moveTo>
                  <a:lnTo>
                    <a:pt x="10258" y="6036"/>
                  </a:lnTo>
                  <a:lnTo>
                    <a:pt x="20036" y="18234"/>
                  </a:lnTo>
                  <a:lnTo>
                    <a:pt x="20132" y="18165"/>
                  </a:lnTo>
                  <a:lnTo>
                    <a:pt x="10383" y="5941"/>
                  </a:lnTo>
                  <a:close/>
                  <a:moveTo>
                    <a:pt x="45008" y="6381"/>
                  </a:moveTo>
                  <a:lnTo>
                    <a:pt x="34983" y="18371"/>
                  </a:lnTo>
                  <a:lnTo>
                    <a:pt x="35052" y="18440"/>
                  </a:lnTo>
                  <a:lnTo>
                    <a:pt x="45145" y="6491"/>
                  </a:lnTo>
                  <a:lnTo>
                    <a:pt x="45008" y="6381"/>
                  </a:lnTo>
                  <a:close/>
                  <a:moveTo>
                    <a:pt x="9516" y="6656"/>
                  </a:moveTo>
                  <a:lnTo>
                    <a:pt x="9378" y="6779"/>
                  </a:lnTo>
                  <a:lnTo>
                    <a:pt x="19664" y="18550"/>
                  </a:lnTo>
                  <a:lnTo>
                    <a:pt x="19733" y="18481"/>
                  </a:lnTo>
                  <a:lnTo>
                    <a:pt x="9516" y="6656"/>
                  </a:lnTo>
                  <a:close/>
                  <a:moveTo>
                    <a:pt x="45873" y="7151"/>
                  </a:moveTo>
                  <a:lnTo>
                    <a:pt x="35340" y="18687"/>
                  </a:lnTo>
                  <a:lnTo>
                    <a:pt x="35437" y="18770"/>
                  </a:lnTo>
                  <a:lnTo>
                    <a:pt x="45983" y="7246"/>
                  </a:lnTo>
                  <a:lnTo>
                    <a:pt x="45873" y="7151"/>
                  </a:lnTo>
                  <a:close/>
                  <a:moveTo>
                    <a:pt x="8677" y="7411"/>
                  </a:moveTo>
                  <a:lnTo>
                    <a:pt x="8526" y="7549"/>
                  </a:lnTo>
                  <a:lnTo>
                    <a:pt x="19306" y="18867"/>
                  </a:lnTo>
                  <a:lnTo>
                    <a:pt x="19361" y="18825"/>
                  </a:lnTo>
                  <a:lnTo>
                    <a:pt x="8677" y="7411"/>
                  </a:lnTo>
                  <a:close/>
                  <a:moveTo>
                    <a:pt x="46685" y="7906"/>
                  </a:moveTo>
                  <a:lnTo>
                    <a:pt x="35712" y="19045"/>
                  </a:lnTo>
                  <a:lnTo>
                    <a:pt x="35767" y="19100"/>
                  </a:lnTo>
                  <a:lnTo>
                    <a:pt x="46823" y="8044"/>
                  </a:lnTo>
                  <a:lnTo>
                    <a:pt x="46685" y="7906"/>
                  </a:lnTo>
                  <a:close/>
                  <a:moveTo>
                    <a:pt x="7852" y="8223"/>
                  </a:moveTo>
                  <a:lnTo>
                    <a:pt x="7728" y="8333"/>
                  </a:lnTo>
                  <a:lnTo>
                    <a:pt x="18949" y="19224"/>
                  </a:lnTo>
                  <a:lnTo>
                    <a:pt x="19018" y="19155"/>
                  </a:lnTo>
                  <a:lnTo>
                    <a:pt x="7852" y="8223"/>
                  </a:lnTo>
                  <a:close/>
                  <a:moveTo>
                    <a:pt x="47483" y="8731"/>
                  </a:moveTo>
                  <a:lnTo>
                    <a:pt x="36055" y="19389"/>
                  </a:lnTo>
                  <a:lnTo>
                    <a:pt x="36124" y="19472"/>
                  </a:lnTo>
                  <a:lnTo>
                    <a:pt x="47593" y="8856"/>
                  </a:lnTo>
                  <a:lnTo>
                    <a:pt x="47483" y="8731"/>
                  </a:lnTo>
                  <a:close/>
                  <a:moveTo>
                    <a:pt x="7082" y="9034"/>
                  </a:moveTo>
                  <a:lnTo>
                    <a:pt x="6958" y="9171"/>
                  </a:lnTo>
                  <a:lnTo>
                    <a:pt x="18619" y="19582"/>
                  </a:lnTo>
                  <a:lnTo>
                    <a:pt x="18661" y="19527"/>
                  </a:lnTo>
                  <a:lnTo>
                    <a:pt x="7082" y="9034"/>
                  </a:lnTo>
                  <a:close/>
                  <a:moveTo>
                    <a:pt x="48239" y="9584"/>
                  </a:moveTo>
                  <a:lnTo>
                    <a:pt x="36372" y="19760"/>
                  </a:lnTo>
                  <a:lnTo>
                    <a:pt x="36454" y="19842"/>
                  </a:lnTo>
                  <a:lnTo>
                    <a:pt x="48335" y="9694"/>
                  </a:lnTo>
                  <a:lnTo>
                    <a:pt x="48239" y="9584"/>
                  </a:lnTo>
                  <a:close/>
                  <a:moveTo>
                    <a:pt x="6340" y="9887"/>
                  </a:moveTo>
                  <a:lnTo>
                    <a:pt x="6215" y="10052"/>
                  </a:lnTo>
                  <a:lnTo>
                    <a:pt x="18303" y="19952"/>
                  </a:lnTo>
                  <a:lnTo>
                    <a:pt x="18344" y="19897"/>
                  </a:lnTo>
                  <a:lnTo>
                    <a:pt x="6340" y="9887"/>
                  </a:lnTo>
                  <a:close/>
                  <a:moveTo>
                    <a:pt x="48968" y="10451"/>
                  </a:moveTo>
                  <a:lnTo>
                    <a:pt x="36702" y="20145"/>
                  </a:lnTo>
                  <a:lnTo>
                    <a:pt x="36730" y="20187"/>
                  </a:lnTo>
                  <a:lnTo>
                    <a:pt x="49091" y="10629"/>
                  </a:lnTo>
                  <a:lnTo>
                    <a:pt x="48968" y="10451"/>
                  </a:lnTo>
                  <a:close/>
                  <a:moveTo>
                    <a:pt x="5638" y="10767"/>
                  </a:moveTo>
                  <a:lnTo>
                    <a:pt x="5515" y="10932"/>
                  </a:lnTo>
                  <a:lnTo>
                    <a:pt x="17986" y="20352"/>
                  </a:lnTo>
                  <a:lnTo>
                    <a:pt x="18028" y="20297"/>
                  </a:lnTo>
                  <a:lnTo>
                    <a:pt x="5638" y="10767"/>
                  </a:lnTo>
                  <a:close/>
                  <a:moveTo>
                    <a:pt x="49655" y="11372"/>
                  </a:moveTo>
                  <a:lnTo>
                    <a:pt x="36990" y="20517"/>
                  </a:lnTo>
                  <a:lnTo>
                    <a:pt x="37032" y="20585"/>
                  </a:lnTo>
                  <a:lnTo>
                    <a:pt x="49765" y="11537"/>
                  </a:lnTo>
                  <a:lnTo>
                    <a:pt x="49655" y="11372"/>
                  </a:lnTo>
                  <a:close/>
                  <a:moveTo>
                    <a:pt x="4937" y="11716"/>
                  </a:moveTo>
                  <a:lnTo>
                    <a:pt x="4840" y="11867"/>
                  </a:lnTo>
                  <a:lnTo>
                    <a:pt x="17698" y="20737"/>
                  </a:lnTo>
                  <a:lnTo>
                    <a:pt x="17753" y="20667"/>
                  </a:lnTo>
                  <a:lnTo>
                    <a:pt x="4937" y="11716"/>
                  </a:lnTo>
                  <a:close/>
                  <a:moveTo>
                    <a:pt x="50288" y="12294"/>
                  </a:moveTo>
                  <a:lnTo>
                    <a:pt x="37280" y="20942"/>
                  </a:lnTo>
                  <a:lnTo>
                    <a:pt x="37307" y="20997"/>
                  </a:lnTo>
                  <a:lnTo>
                    <a:pt x="50411" y="12472"/>
                  </a:lnTo>
                  <a:lnTo>
                    <a:pt x="50288" y="12294"/>
                  </a:lnTo>
                  <a:close/>
                  <a:moveTo>
                    <a:pt x="4318" y="12651"/>
                  </a:moveTo>
                  <a:lnTo>
                    <a:pt x="4208" y="12829"/>
                  </a:lnTo>
                  <a:lnTo>
                    <a:pt x="17436" y="21135"/>
                  </a:lnTo>
                  <a:lnTo>
                    <a:pt x="17464" y="21094"/>
                  </a:lnTo>
                  <a:lnTo>
                    <a:pt x="4318" y="12651"/>
                  </a:lnTo>
                  <a:close/>
                  <a:moveTo>
                    <a:pt x="50906" y="13269"/>
                  </a:moveTo>
                  <a:lnTo>
                    <a:pt x="37527" y="21342"/>
                  </a:lnTo>
                  <a:lnTo>
                    <a:pt x="37555" y="21397"/>
                  </a:lnTo>
                  <a:lnTo>
                    <a:pt x="51016" y="13449"/>
                  </a:lnTo>
                  <a:lnTo>
                    <a:pt x="50906" y="13269"/>
                  </a:lnTo>
                  <a:close/>
                  <a:moveTo>
                    <a:pt x="3727" y="13627"/>
                  </a:moveTo>
                  <a:cubicBezTo>
                    <a:pt x="3685" y="13682"/>
                    <a:pt x="3645" y="13751"/>
                    <a:pt x="3617" y="13819"/>
                  </a:cubicBezTo>
                  <a:lnTo>
                    <a:pt x="17189" y="21547"/>
                  </a:lnTo>
                  <a:lnTo>
                    <a:pt x="17216" y="21520"/>
                  </a:lnTo>
                  <a:lnTo>
                    <a:pt x="3727" y="13627"/>
                  </a:lnTo>
                  <a:close/>
                  <a:moveTo>
                    <a:pt x="51471" y="14246"/>
                  </a:moveTo>
                  <a:lnTo>
                    <a:pt x="37775" y="21782"/>
                  </a:lnTo>
                  <a:lnTo>
                    <a:pt x="37802" y="21822"/>
                  </a:lnTo>
                  <a:lnTo>
                    <a:pt x="51581" y="14439"/>
                  </a:lnTo>
                  <a:cubicBezTo>
                    <a:pt x="51539" y="14384"/>
                    <a:pt x="51511" y="14314"/>
                    <a:pt x="51471" y="14246"/>
                  </a:cubicBezTo>
                  <a:close/>
                  <a:moveTo>
                    <a:pt x="3177" y="14617"/>
                  </a:moveTo>
                  <a:cubicBezTo>
                    <a:pt x="3135" y="14686"/>
                    <a:pt x="3108" y="14754"/>
                    <a:pt x="3067" y="14824"/>
                  </a:cubicBezTo>
                  <a:lnTo>
                    <a:pt x="16956" y="21987"/>
                  </a:lnTo>
                  <a:lnTo>
                    <a:pt x="16969" y="21947"/>
                  </a:lnTo>
                  <a:lnTo>
                    <a:pt x="3177" y="14617"/>
                  </a:lnTo>
                  <a:close/>
                  <a:moveTo>
                    <a:pt x="51993" y="15249"/>
                  </a:moveTo>
                  <a:lnTo>
                    <a:pt x="38008" y="22207"/>
                  </a:lnTo>
                  <a:lnTo>
                    <a:pt x="38022" y="22262"/>
                  </a:lnTo>
                  <a:lnTo>
                    <a:pt x="52089" y="15456"/>
                  </a:lnTo>
                  <a:lnTo>
                    <a:pt x="51993" y="15249"/>
                  </a:lnTo>
                  <a:close/>
                  <a:moveTo>
                    <a:pt x="2655" y="15634"/>
                  </a:moveTo>
                  <a:lnTo>
                    <a:pt x="2572" y="15841"/>
                  </a:lnTo>
                  <a:lnTo>
                    <a:pt x="16736" y="22442"/>
                  </a:lnTo>
                  <a:lnTo>
                    <a:pt x="16749" y="22387"/>
                  </a:lnTo>
                  <a:lnTo>
                    <a:pt x="2655" y="15634"/>
                  </a:lnTo>
                  <a:close/>
                  <a:moveTo>
                    <a:pt x="52488" y="16309"/>
                  </a:moveTo>
                  <a:lnTo>
                    <a:pt x="38200" y="22634"/>
                  </a:lnTo>
                  <a:lnTo>
                    <a:pt x="38242" y="22717"/>
                  </a:lnTo>
                  <a:lnTo>
                    <a:pt x="52571" y="16474"/>
                  </a:lnTo>
                  <a:lnTo>
                    <a:pt x="52488" y="16309"/>
                  </a:lnTo>
                  <a:close/>
                  <a:moveTo>
                    <a:pt x="2187" y="16694"/>
                  </a:moveTo>
                  <a:lnTo>
                    <a:pt x="2104" y="16872"/>
                  </a:lnTo>
                  <a:lnTo>
                    <a:pt x="16529" y="22895"/>
                  </a:lnTo>
                  <a:lnTo>
                    <a:pt x="16556" y="22812"/>
                  </a:lnTo>
                  <a:lnTo>
                    <a:pt x="2187" y="16694"/>
                  </a:lnTo>
                  <a:close/>
                  <a:moveTo>
                    <a:pt x="52928" y="17354"/>
                  </a:moveTo>
                  <a:lnTo>
                    <a:pt x="38393" y="23088"/>
                  </a:lnTo>
                  <a:lnTo>
                    <a:pt x="38407" y="23143"/>
                  </a:lnTo>
                  <a:lnTo>
                    <a:pt x="53011" y="17560"/>
                  </a:lnTo>
                  <a:lnTo>
                    <a:pt x="52928" y="17354"/>
                  </a:lnTo>
                  <a:close/>
                  <a:moveTo>
                    <a:pt x="1760" y="17752"/>
                  </a:moveTo>
                  <a:lnTo>
                    <a:pt x="1692" y="17959"/>
                  </a:lnTo>
                  <a:lnTo>
                    <a:pt x="16351" y="23335"/>
                  </a:lnTo>
                  <a:lnTo>
                    <a:pt x="16378" y="23280"/>
                  </a:lnTo>
                  <a:lnTo>
                    <a:pt x="1760" y="17752"/>
                  </a:lnTo>
                  <a:close/>
                  <a:moveTo>
                    <a:pt x="53313" y="18399"/>
                  </a:moveTo>
                  <a:lnTo>
                    <a:pt x="38572" y="23569"/>
                  </a:lnTo>
                  <a:lnTo>
                    <a:pt x="38585" y="23610"/>
                  </a:lnTo>
                  <a:lnTo>
                    <a:pt x="53396" y="18605"/>
                  </a:lnTo>
                  <a:lnTo>
                    <a:pt x="53313" y="18399"/>
                  </a:lnTo>
                  <a:close/>
                  <a:moveTo>
                    <a:pt x="1375" y="18839"/>
                  </a:moveTo>
                  <a:lnTo>
                    <a:pt x="1320" y="19004"/>
                  </a:lnTo>
                  <a:lnTo>
                    <a:pt x="16186" y="23830"/>
                  </a:lnTo>
                  <a:lnTo>
                    <a:pt x="16213" y="23748"/>
                  </a:lnTo>
                  <a:lnTo>
                    <a:pt x="1375" y="18839"/>
                  </a:lnTo>
                  <a:close/>
                  <a:moveTo>
                    <a:pt x="53671" y="19499"/>
                  </a:moveTo>
                  <a:lnTo>
                    <a:pt x="38710" y="24023"/>
                  </a:lnTo>
                  <a:lnTo>
                    <a:pt x="38723" y="24064"/>
                  </a:lnTo>
                  <a:lnTo>
                    <a:pt x="53739" y="19705"/>
                  </a:lnTo>
                  <a:lnTo>
                    <a:pt x="53671" y="19499"/>
                  </a:lnTo>
                  <a:close/>
                  <a:moveTo>
                    <a:pt x="1045" y="19925"/>
                  </a:moveTo>
                  <a:lnTo>
                    <a:pt x="990" y="20145"/>
                  </a:lnTo>
                  <a:lnTo>
                    <a:pt x="16061" y="24257"/>
                  </a:lnTo>
                  <a:lnTo>
                    <a:pt x="16076" y="24215"/>
                  </a:lnTo>
                  <a:lnTo>
                    <a:pt x="1045" y="19925"/>
                  </a:lnTo>
                  <a:close/>
                  <a:moveTo>
                    <a:pt x="53986" y="20612"/>
                  </a:moveTo>
                  <a:lnTo>
                    <a:pt x="38847" y="24477"/>
                  </a:lnTo>
                  <a:lnTo>
                    <a:pt x="38860" y="24573"/>
                  </a:lnTo>
                  <a:lnTo>
                    <a:pt x="54028" y="20792"/>
                  </a:lnTo>
                  <a:lnTo>
                    <a:pt x="53986" y="20612"/>
                  </a:lnTo>
                  <a:close/>
                  <a:moveTo>
                    <a:pt x="757" y="21039"/>
                  </a:moveTo>
                  <a:lnTo>
                    <a:pt x="715" y="21217"/>
                  </a:lnTo>
                  <a:lnTo>
                    <a:pt x="15924" y="24765"/>
                  </a:lnTo>
                  <a:lnTo>
                    <a:pt x="15951" y="24669"/>
                  </a:lnTo>
                  <a:lnTo>
                    <a:pt x="757" y="21039"/>
                  </a:lnTo>
                  <a:close/>
                  <a:moveTo>
                    <a:pt x="54248" y="21727"/>
                  </a:moveTo>
                  <a:lnTo>
                    <a:pt x="38957" y="24958"/>
                  </a:lnTo>
                  <a:lnTo>
                    <a:pt x="38970" y="25054"/>
                  </a:lnTo>
                  <a:lnTo>
                    <a:pt x="54276" y="21892"/>
                  </a:lnTo>
                  <a:lnTo>
                    <a:pt x="54248" y="21727"/>
                  </a:lnTo>
                  <a:close/>
                  <a:moveTo>
                    <a:pt x="509" y="22167"/>
                  </a:moveTo>
                  <a:lnTo>
                    <a:pt x="482" y="22332"/>
                  </a:lnTo>
                  <a:lnTo>
                    <a:pt x="15828" y="25233"/>
                  </a:lnTo>
                  <a:lnTo>
                    <a:pt x="15855" y="25150"/>
                  </a:lnTo>
                  <a:lnTo>
                    <a:pt x="509" y="22167"/>
                  </a:lnTo>
                  <a:close/>
                  <a:moveTo>
                    <a:pt x="54454" y="22854"/>
                  </a:moveTo>
                  <a:lnTo>
                    <a:pt x="39040" y="25425"/>
                  </a:lnTo>
                  <a:lnTo>
                    <a:pt x="39053" y="25480"/>
                  </a:lnTo>
                  <a:lnTo>
                    <a:pt x="54496" y="23060"/>
                  </a:lnTo>
                  <a:lnTo>
                    <a:pt x="54454" y="22854"/>
                  </a:lnTo>
                  <a:close/>
                  <a:moveTo>
                    <a:pt x="317" y="23294"/>
                  </a:moveTo>
                  <a:lnTo>
                    <a:pt x="289" y="23459"/>
                  </a:lnTo>
                  <a:lnTo>
                    <a:pt x="15745" y="25728"/>
                  </a:lnTo>
                  <a:lnTo>
                    <a:pt x="15759" y="25632"/>
                  </a:lnTo>
                  <a:lnTo>
                    <a:pt x="317" y="23294"/>
                  </a:lnTo>
                  <a:close/>
                  <a:moveTo>
                    <a:pt x="54619" y="23982"/>
                  </a:moveTo>
                  <a:lnTo>
                    <a:pt x="39122" y="25920"/>
                  </a:lnTo>
                  <a:lnTo>
                    <a:pt x="39122" y="26003"/>
                  </a:lnTo>
                  <a:lnTo>
                    <a:pt x="54647" y="24160"/>
                  </a:lnTo>
                  <a:lnTo>
                    <a:pt x="54619" y="23982"/>
                  </a:lnTo>
                  <a:close/>
                  <a:moveTo>
                    <a:pt x="165" y="24422"/>
                  </a:moveTo>
                  <a:lnTo>
                    <a:pt x="152" y="24600"/>
                  </a:lnTo>
                  <a:lnTo>
                    <a:pt x="15690" y="26210"/>
                  </a:lnTo>
                  <a:lnTo>
                    <a:pt x="15704" y="26113"/>
                  </a:lnTo>
                  <a:lnTo>
                    <a:pt x="165" y="24422"/>
                  </a:lnTo>
                  <a:close/>
                  <a:moveTo>
                    <a:pt x="54743" y="25109"/>
                  </a:moveTo>
                  <a:lnTo>
                    <a:pt x="39163" y="26402"/>
                  </a:lnTo>
                  <a:lnTo>
                    <a:pt x="39177" y="26498"/>
                  </a:lnTo>
                  <a:lnTo>
                    <a:pt x="54757" y="25288"/>
                  </a:lnTo>
                  <a:lnTo>
                    <a:pt x="54743" y="25109"/>
                  </a:lnTo>
                  <a:close/>
                  <a:moveTo>
                    <a:pt x="69" y="25549"/>
                  </a:moveTo>
                  <a:lnTo>
                    <a:pt x="55" y="25728"/>
                  </a:lnTo>
                  <a:lnTo>
                    <a:pt x="15649" y="26705"/>
                  </a:lnTo>
                  <a:lnTo>
                    <a:pt x="15663" y="26608"/>
                  </a:lnTo>
                  <a:lnTo>
                    <a:pt x="69" y="25549"/>
                  </a:lnTo>
                  <a:close/>
                  <a:moveTo>
                    <a:pt x="54812" y="26250"/>
                  </a:moveTo>
                  <a:lnTo>
                    <a:pt x="39205" y="26897"/>
                  </a:lnTo>
                  <a:lnTo>
                    <a:pt x="39205" y="26993"/>
                  </a:lnTo>
                  <a:lnTo>
                    <a:pt x="54826" y="26430"/>
                  </a:lnTo>
                  <a:lnTo>
                    <a:pt x="54812" y="26250"/>
                  </a:lnTo>
                  <a:close/>
                  <a:moveTo>
                    <a:pt x="14" y="26690"/>
                  </a:moveTo>
                  <a:lnTo>
                    <a:pt x="14" y="26870"/>
                  </a:lnTo>
                  <a:lnTo>
                    <a:pt x="15635" y="27185"/>
                  </a:lnTo>
                  <a:lnTo>
                    <a:pt x="15635" y="27103"/>
                  </a:lnTo>
                  <a:lnTo>
                    <a:pt x="14" y="26690"/>
                  </a:lnTo>
                  <a:close/>
                  <a:moveTo>
                    <a:pt x="39218" y="27392"/>
                  </a:moveTo>
                  <a:lnTo>
                    <a:pt x="39205" y="27515"/>
                  </a:lnTo>
                  <a:lnTo>
                    <a:pt x="54839" y="27598"/>
                  </a:lnTo>
                  <a:lnTo>
                    <a:pt x="54839" y="27392"/>
                  </a:lnTo>
                  <a:close/>
                  <a:moveTo>
                    <a:pt x="15635" y="27585"/>
                  </a:moveTo>
                  <a:lnTo>
                    <a:pt x="0" y="27832"/>
                  </a:lnTo>
                  <a:lnTo>
                    <a:pt x="14" y="28010"/>
                  </a:lnTo>
                  <a:lnTo>
                    <a:pt x="15635" y="27680"/>
                  </a:lnTo>
                  <a:lnTo>
                    <a:pt x="15635" y="27585"/>
                  </a:lnTo>
                  <a:close/>
                  <a:moveTo>
                    <a:pt x="39205" y="27915"/>
                  </a:moveTo>
                  <a:lnTo>
                    <a:pt x="39190" y="28010"/>
                  </a:lnTo>
                  <a:lnTo>
                    <a:pt x="54812" y="28740"/>
                  </a:lnTo>
                  <a:lnTo>
                    <a:pt x="54812" y="28560"/>
                  </a:lnTo>
                  <a:lnTo>
                    <a:pt x="39205" y="27915"/>
                  </a:lnTo>
                  <a:close/>
                  <a:moveTo>
                    <a:pt x="15649" y="28080"/>
                  </a:moveTo>
                  <a:lnTo>
                    <a:pt x="42" y="28973"/>
                  </a:lnTo>
                  <a:lnTo>
                    <a:pt x="55" y="29152"/>
                  </a:lnTo>
                  <a:lnTo>
                    <a:pt x="15649" y="28175"/>
                  </a:lnTo>
                  <a:lnTo>
                    <a:pt x="15649" y="28080"/>
                  </a:lnTo>
                  <a:close/>
                  <a:moveTo>
                    <a:pt x="39177" y="28410"/>
                  </a:moveTo>
                  <a:lnTo>
                    <a:pt x="39163" y="28492"/>
                  </a:lnTo>
                  <a:lnTo>
                    <a:pt x="54729" y="29867"/>
                  </a:lnTo>
                  <a:lnTo>
                    <a:pt x="54743" y="29702"/>
                  </a:lnTo>
                  <a:lnTo>
                    <a:pt x="39177" y="28410"/>
                  </a:lnTo>
                  <a:close/>
                  <a:moveTo>
                    <a:pt x="15690" y="28575"/>
                  </a:moveTo>
                  <a:lnTo>
                    <a:pt x="138" y="30101"/>
                  </a:lnTo>
                  <a:lnTo>
                    <a:pt x="152" y="30280"/>
                  </a:lnTo>
                  <a:lnTo>
                    <a:pt x="15690" y="28670"/>
                  </a:lnTo>
                  <a:lnTo>
                    <a:pt x="15690" y="28575"/>
                  </a:lnTo>
                  <a:close/>
                  <a:moveTo>
                    <a:pt x="39122" y="28890"/>
                  </a:moveTo>
                  <a:lnTo>
                    <a:pt x="39108" y="28987"/>
                  </a:lnTo>
                  <a:lnTo>
                    <a:pt x="54606" y="31008"/>
                  </a:lnTo>
                  <a:lnTo>
                    <a:pt x="54633" y="30830"/>
                  </a:lnTo>
                  <a:lnTo>
                    <a:pt x="39122" y="28890"/>
                  </a:lnTo>
                  <a:close/>
                  <a:moveTo>
                    <a:pt x="15745" y="29055"/>
                  </a:moveTo>
                  <a:lnTo>
                    <a:pt x="262" y="31242"/>
                  </a:lnTo>
                  <a:lnTo>
                    <a:pt x="289" y="31407"/>
                  </a:lnTo>
                  <a:lnTo>
                    <a:pt x="15759" y="29152"/>
                  </a:lnTo>
                  <a:lnTo>
                    <a:pt x="15745" y="29055"/>
                  </a:lnTo>
                  <a:close/>
                  <a:moveTo>
                    <a:pt x="39053" y="29372"/>
                  </a:moveTo>
                  <a:lnTo>
                    <a:pt x="39040" y="29427"/>
                  </a:lnTo>
                  <a:lnTo>
                    <a:pt x="54427" y="32177"/>
                  </a:lnTo>
                  <a:lnTo>
                    <a:pt x="54468" y="31957"/>
                  </a:lnTo>
                  <a:lnTo>
                    <a:pt x="39053" y="29372"/>
                  </a:lnTo>
                  <a:close/>
                  <a:moveTo>
                    <a:pt x="15814" y="29537"/>
                  </a:moveTo>
                  <a:lnTo>
                    <a:pt x="454" y="32370"/>
                  </a:lnTo>
                  <a:lnTo>
                    <a:pt x="482" y="32535"/>
                  </a:lnTo>
                  <a:lnTo>
                    <a:pt x="15841" y="29633"/>
                  </a:lnTo>
                  <a:lnTo>
                    <a:pt x="15814" y="29537"/>
                  </a:lnTo>
                  <a:close/>
                  <a:moveTo>
                    <a:pt x="38957" y="29853"/>
                  </a:moveTo>
                  <a:lnTo>
                    <a:pt x="38943" y="29950"/>
                  </a:lnTo>
                  <a:lnTo>
                    <a:pt x="54221" y="33263"/>
                  </a:lnTo>
                  <a:lnTo>
                    <a:pt x="54248" y="33085"/>
                  </a:lnTo>
                  <a:lnTo>
                    <a:pt x="38957" y="29853"/>
                  </a:lnTo>
                  <a:close/>
                  <a:moveTo>
                    <a:pt x="15911" y="30018"/>
                  </a:moveTo>
                  <a:lnTo>
                    <a:pt x="674" y="33483"/>
                  </a:lnTo>
                  <a:lnTo>
                    <a:pt x="715" y="33663"/>
                  </a:lnTo>
                  <a:lnTo>
                    <a:pt x="15938" y="30115"/>
                  </a:lnTo>
                  <a:lnTo>
                    <a:pt x="15911" y="30018"/>
                  </a:lnTo>
                  <a:close/>
                  <a:moveTo>
                    <a:pt x="38847" y="30321"/>
                  </a:moveTo>
                  <a:lnTo>
                    <a:pt x="38833" y="30417"/>
                  </a:lnTo>
                  <a:lnTo>
                    <a:pt x="53946" y="34378"/>
                  </a:lnTo>
                  <a:lnTo>
                    <a:pt x="53986" y="34198"/>
                  </a:lnTo>
                  <a:lnTo>
                    <a:pt x="38847" y="30321"/>
                  </a:lnTo>
                  <a:close/>
                  <a:moveTo>
                    <a:pt x="16048" y="30527"/>
                  </a:moveTo>
                  <a:lnTo>
                    <a:pt x="949" y="34556"/>
                  </a:lnTo>
                  <a:cubicBezTo>
                    <a:pt x="963" y="34625"/>
                    <a:pt x="977" y="34708"/>
                    <a:pt x="1004" y="34776"/>
                  </a:cubicBezTo>
                  <a:lnTo>
                    <a:pt x="16061" y="30582"/>
                  </a:lnTo>
                  <a:lnTo>
                    <a:pt x="16048" y="30527"/>
                  </a:lnTo>
                  <a:close/>
                  <a:moveTo>
                    <a:pt x="38723" y="30788"/>
                  </a:moveTo>
                  <a:lnTo>
                    <a:pt x="38695" y="30871"/>
                  </a:lnTo>
                  <a:lnTo>
                    <a:pt x="53629" y="35491"/>
                  </a:lnTo>
                  <a:lnTo>
                    <a:pt x="53684" y="35313"/>
                  </a:lnTo>
                  <a:lnTo>
                    <a:pt x="38723" y="30788"/>
                  </a:lnTo>
                  <a:close/>
                  <a:moveTo>
                    <a:pt x="16171" y="30995"/>
                  </a:moveTo>
                  <a:lnTo>
                    <a:pt x="1265" y="35670"/>
                  </a:lnTo>
                  <a:cubicBezTo>
                    <a:pt x="1293" y="35738"/>
                    <a:pt x="1307" y="35808"/>
                    <a:pt x="1334" y="35876"/>
                  </a:cubicBezTo>
                  <a:lnTo>
                    <a:pt x="16199" y="31036"/>
                  </a:lnTo>
                  <a:lnTo>
                    <a:pt x="16171" y="30995"/>
                  </a:lnTo>
                  <a:close/>
                  <a:moveTo>
                    <a:pt x="38572" y="31256"/>
                  </a:moveTo>
                  <a:lnTo>
                    <a:pt x="38545" y="31338"/>
                  </a:lnTo>
                  <a:lnTo>
                    <a:pt x="53271" y="36578"/>
                  </a:lnTo>
                  <a:lnTo>
                    <a:pt x="53326" y="36398"/>
                  </a:lnTo>
                  <a:lnTo>
                    <a:pt x="38572" y="31256"/>
                  </a:lnTo>
                  <a:close/>
                  <a:moveTo>
                    <a:pt x="16323" y="31435"/>
                  </a:moveTo>
                  <a:lnTo>
                    <a:pt x="1637" y="36756"/>
                  </a:lnTo>
                  <a:lnTo>
                    <a:pt x="1705" y="36935"/>
                  </a:lnTo>
                  <a:lnTo>
                    <a:pt x="16364" y="31517"/>
                  </a:lnTo>
                  <a:lnTo>
                    <a:pt x="16323" y="31435"/>
                  </a:lnTo>
                  <a:close/>
                  <a:moveTo>
                    <a:pt x="38393" y="31737"/>
                  </a:moveTo>
                  <a:lnTo>
                    <a:pt x="38365" y="31820"/>
                  </a:lnTo>
                  <a:lnTo>
                    <a:pt x="52873" y="37623"/>
                  </a:lnTo>
                  <a:lnTo>
                    <a:pt x="52941" y="37444"/>
                  </a:lnTo>
                  <a:lnTo>
                    <a:pt x="38393" y="31737"/>
                  </a:lnTo>
                  <a:close/>
                  <a:moveTo>
                    <a:pt x="16516" y="31902"/>
                  </a:moveTo>
                  <a:lnTo>
                    <a:pt x="2049" y="37815"/>
                  </a:lnTo>
                  <a:lnTo>
                    <a:pt x="2118" y="37994"/>
                  </a:lnTo>
                  <a:lnTo>
                    <a:pt x="16543" y="31971"/>
                  </a:lnTo>
                  <a:lnTo>
                    <a:pt x="16516" y="31902"/>
                  </a:lnTo>
                  <a:close/>
                  <a:moveTo>
                    <a:pt x="38215" y="32177"/>
                  </a:moveTo>
                  <a:lnTo>
                    <a:pt x="38173" y="32260"/>
                  </a:lnTo>
                  <a:lnTo>
                    <a:pt x="52419" y="38695"/>
                  </a:lnTo>
                  <a:lnTo>
                    <a:pt x="52488" y="38530"/>
                  </a:lnTo>
                  <a:lnTo>
                    <a:pt x="38215" y="32177"/>
                  </a:lnTo>
                  <a:close/>
                  <a:moveTo>
                    <a:pt x="16708" y="32356"/>
                  </a:moveTo>
                  <a:lnTo>
                    <a:pt x="2503" y="38860"/>
                  </a:lnTo>
                  <a:lnTo>
                    <a:pt x="2585" y="39053"/>
                  </a:lnTo>
                  <a:lnTo>
                    <a:pt x="16736" y="32411"/>
                  </a:lnTo>
                  <a:lnTo>
                    <a:pt x="16708" y="32356"/>
                  </a:lnTo>
                  <a:close/>
                  <a:moveTo>
                    <a:pt x="38008" y="32631"/>
                  </a:moveTo>
                  <a:lnTo>
                    <a:pt x="37967" y="32713"/>
                  </a:lnTo>
                  <a:lnTo>
                    <a:pt x="51938" y="39713"/>
                  </a:lnTo>
                  <a:lnTo>
                    <a:pt x="52006" y="39548"/>
                  </a:lnTo>
                  <a:lnTo>
                    <a:pt x="38008" y="32631"/>
                  </a:lnTo>
                  <a:close/>
                  <a:moveTo>
                    <a:pt x="16914" y="32783"/>
                  </a:moveTo>
                  <a:lnTo>
                    <a:pt x="2998" y="39891"/>
                  </a:lnTo>
                  <a:lnTo>
                    <a:pt x="3095" y="40071"/>
                  </a:lnTo>
                  <a:lnTo>
                    <a:pt x="16956" y="32851"/>
                  </a:lnTo>
                  <a:lnTo>
                    <a:pt x="16914" y="32783"/>
                  </a:lnTo>
                  <a:close/>
                  <a:moveTo>
                    <a:pt x="37775" y="33071"/>
                  </a:moveTo>
                  <a:lnTo>
                    <a:pt x="37733" y="33140"/>
                  </a:lnTo>
                  <a:lnTo>
                    <a:pt x="51401" y="40731"/>
                  </a:lnTo>
                  <a:lnTo>
                    <a:pt x="51484" y="40566"/>
                  </a:lnTo>
                  <a:lnTo>
                    <a:pt x="37775" y="33071"/>
                  </a:lnTo>
                  <a:close/>
                  <a:moveTo>
                    <a:pt x="17161" y="33236"/>
                  </a:moveTo>
                  <a:lnTo>
                    <a:pt x="3520" y="40868"/>
                  </a:lnTo>
                  <a:lnTo>
                    <a:pt x="3630" y="41061"/>
                  </a:lnTo>
                  <a:lnTo>
                    <a:pt x="17189" y="33291"/>
                  </a:lnTo>
                  <a:lnTo>
                    <a:pt x="17161" y="33236"/>
                  </a:lnTo>
                  <a:close/>
                  <a:moveTo>
                    <a:pt x="37527" y="33498"/>
                  </a:moveTo>
                  <a:lnTo>
                    <a:pt x="37485" y="33566"/>
                  </a:lnTo>
                  <a:lnTo>
                    <a:pt x="50824" y="41706"/>
                  </a:lnTo>
                  <a:lnTo>
                    <a:pt x="50921" y="41556"/>
                  </a:lnTo>
                  <a:lnTo>
                    <a:pt x="37527" y="33498"/>
                  </a:lnTo>
                  <a:close/>
                  <a:moveTo>
                    <a:pt x="17396" y="33621"/>
                  </a:moveTo>
                  <a:lnTo>
                    <a:pt x="4125" y="41886"/>
                  </a:lnTo>
                  <a:lnTo>
                    <a:pt x="4222" y="42036"/>
                  </a:lnTo>
                  <a:lnTo>
                    <a:pt x="17436" y="33703"/>
                  </a:lnTo>
                  <a:lnTo>
                    <a:pt x="17396" y="33621"/>
                  </a:lnTo>
                  <a:close/>
                  <a:moveTo>
                    <a:pt x="37265" y="33910"/>
                  </a:moveTo>
                  <a:lnTo>
                    <a:pt x="37238" y="33951"/>
                  </a:lnTo>
                  <a:lnTo>
                    <a:pt x="50178" y="42711"/>
                  </a:lnTo>
                  <a:cubicBezTo>
                    <a:pt x="50219" y="42641"/>
                    <a:pt x="50261" y="42586"/>
                    <a:pt x="50316" y="42518"/>
                  </a:cubicBezTo>
                  <a:lnTo>
                    <a:pt x="37265" y="33910"/>
                  </a:lnTo>
                  <a:close/>
                  <a:moveTo>
                    <a:pt x="17684" y="34061"/>
                  </a:moveTo>
                  <a:lnTo>
                    <a:pt x="4730" y="42806"/>
                  </a:lnTo>
                  <a:cubicBezTo>
                    <a:pt x="4772" y="42876"/>
                    <a:pt x="4813" y="42931"/>
                    <a:pt x="4855" y="42999"/>
                  </a:cubicBezTo>
                  <a:lnTo>
                    <a:pt x="17698" y="34103"/>
                  </a:lnTo>
                  <a:lnTo>
                    <a:pt x="17684" y="34061"/>
                  </a:lnTo>
                  <a:close/>
                  <a:moveTo>
                    <a:pt x="36977" y="34323"/>
                  </a:moveTo>
                  <a:lnTo>
                    <a:pt x="36950" y="34363"/>
                  </a:lnTo>
                  <a:lnTo>
                    <a:pt x="49531" y="43632"/>
                  </a:lnTo>
                  <a:cubicBezTo>
                    <a:pt x="49573" y="43577"/>
                    <a:pt x="49628" y="43508"/>
                    <a:pt x="49669" y="43453"/>
                  </a:cubicBezTo>
                  <a:lnTo>
                    <a:pt x="36977" y="34323"/>
                  </a:lnTo>
                  <a:close/>
                  <a:moveTo>
                    <a:pt x="17946" y="34446"/>
                  </a:moveTo>
                  <a:lnTo>
                    <a:pt x="5405" y="43756"/>
                  </a:lnTo>
                  <a:lnTo>
                    <a:pt x="5515" y="43907"/>
                  </a:lnTo>
                  <a:lnTo>
                    <a:pt x="18001" y="34501"/>
                  </a:lnTo>
                  <a:lnTo>
                    <a:pt x="17946" y="34446"/>
                  </a:lnTo>
                  <a:close/>
                  <a:moveTo>
                    <a:pt x="36702" y="34693"/>
                  </a:moveTo>
                  <a:lnTo>
                    <a:pt x="36660" y="34748"/>
                  </a:lnTo>
                  <a:lnTo>
                    <a:pt x="48844" y="44539"/>
                  </a:lnTo>
                  <a:lnTo>
                    <a:pt x="48968" y="44374"/>
                  </a:lnTo>
                  <a:lnTo>
                    <a:pt x="36702" y="34693"/>
                  </a:lnTo>
                  <a:close/>
                  <a:moveTo>
                    <a:pt x="18261" y="34845"/>
                  </a:moveTo>
                  <a:lnTo>
                    <a:pt x="6092" y="44649"/>
                  </a:lnTo>
                  <a:cubicBezTo>
                    <a:pt x="6133" y="44704"/>
                    <a:pt x="6188" y="44759"/>
                    <a:pt x="6230" y="44828"/>
                  </a:cubicBezTo>
                  <a:lnTo>
                    <a:pt x="18289" y="34873"/>
                  </a:lnTo>
                  <a:lnTo>
                    <a:pt x="18261" y="34845"/>
                  </a:lnTo>
                  <a:close/>
                  <a:moveTo>
                    <a:pt x="36385" y="35078"/>
                  </a:moveTo>
                  <a:lnTo>
                    <a:pt x="36358" y="35120"/>
                  </a:lnTo>
                  <a:lnTo>
                    <a:pt x="48101" y="45419"/>
                  </a:lnTo>
                  <a:cubicBezTo>
                    <a:pt x="48156" y="45364"/>
                    <a:pt x="48198" y="45309"/>
                    <a:pt x="48253" y="45254"/>
                  </a:cubicBezTo>
                  <a:lnTo>
                    <a:pt x="36385" y="35078"/>
                  </a:lnTo>
                  <a:close/>
                  <a:moveTo>
                    <a:pt x="18551" y="35203"/>
                  </a:moveTo>
                  <a:lnTo>
                    <a:pt x="6848" y="45543"/>
                  </a:lnTo>
                  <a:lnTo>
                    <a:pt x="6972" y="45681"/>
                  </a:lnTo>
                  <a:lnTo>
                    <a:pt x="18606" y="35258"/>
                  </a:lnTo>
                  <a:lnTo>
                    <a:pt x="18551" y="35203"/>
                  </a:lnTo>
                  <a:close/>
                  <a:moveTo>
                    <a:pt x="36055" y="35463"/>
                  </a:moveTo>
                  <a:lnTo>
                    <a:pt x="36000" y="35518"/>
                  </a:lnTo>
                  <a:lnTo>
                    <a:pt x="47358" y="46231"/>
                  </a:lnTo>
                  <a:lnTo>
                    <a:pt x="47496" y="46094"/>
                  </a:lnTo>
                  <a:lnTo>
                    <a:pt x="36055" y="35463"/>
                  </a:lnTo>
                  <a:close/>
                  <a:moveTo>
                    <a:pt x="18894" y="35560"/>
                  </a:moveTo>
                  <a:lnTo>
                    <a:pt x="7605" y="46369"/>
                  </a:lnTo>
                  <a:lnTo>
                    <a:pt x="7742" y="46506"/>
                  </a:lnTo>
                  <a:lnTo>
                    <a:pt x="18949" y="35615"/>
                  </a:lnTo>
                  <a:lnTo>
                    <a:pt x="18894" y="35560"/>
                  </a:lnTo>
                  <a:close/>
                  <a:moveTo>
                    <a:pt x="35725" y="35793"/>
                  </a:moveTo>
                  <a:lnTo>
                    <a:pt x="35643" y="35876"/>
                  </a:lnTo>
                  <a:lnTo>
                    <a:pt x="46575" y="47042"/>
                  </a:lnTo>
                  <a:lnTo>
                    <a:pt x="46685" y="46932"/>
                  </a:lnTo>
                  <a:lnTo>
                    <a:pt x="35725" y="35793"/>
                  </a:lnTo>
                  <a:close/>
                  <a:moveTo>
                    <a:pt x="19224" y="35903"/>
                  </a:moveTo>
                  <a:lnTo>
                    <a:pt x="8430" y="47194"/>
                  </a:lnTo>
                  <a:lnTo>
                    <a:pt x="8540" y="47304"/>
                  </a:lnTo>
                  <a:lnTo>
                    <a:pt x="19306" y="35973"/>
                  </a:lnTo>
                  <a:lnTo>
                    <a:pt x="19224" y="35903"/>
                  </a:lnTo>
                  <a:close/>
                  <a:moveTo>
                    <a:pt x="35354" y="36138"/>
                  </a:moveTo>
                  <a:lnTo>
                    <a:pt x="35258" y="36233"/>
                  </a:lnTo>
                  <a:lnTo>
                    <a:pt x="45763" y="47799"/>
                  </a:lnTo>
                  <a:lnTo>
                    <a:pt x="45873" y="47702"/>
                  </a:lnTo>
                  <a:lnTo>
                    <a:pt x="35354" y="36138"/>
                  </a:lnTo>
                  <a:close/>
                  <a:moveTo>
                    <a:pt x="19596" y="36248"/>
                  </a:moveTo>
                  <a:lnTo>
                    <a:pt x="9255" y="47949"/>
                  </a:lnTo>
                  <a:lnTo>
                    <a:pt x="9393" y="48087"/>
                  </a:lnTo>
                  <a:lnTo>
                    <a:pt x="19651" y="36288"/>
                  </a:lnTo>
                  <a:lnTo>
                    <a:pt x="19596" y="36248"/>
                  </a:lnTo>
                  <a:close/>
                  <a:moveTo>
                    <a:pt x="34983" y="36468"/>
                  </a:moveTo>
                  <a:lnTo>
                    <a:pt x="34942" y="36495"/>
                  </a:lnTo>
                  <a:lnTo>
                    <a:pt x="44843" y="48596"/>
                  </a:lnTo>
                  <a:cubicBezTo>
                    <a:pt x="44898" y="48541"/>
                    <a:pt x="44953" y="48499"/>
                    <a:pt x="45021" y="48444"/>
                  </a:cubicBezTo>
                  <a:lnTo>
                    <a:pt x="34983" y="36468"/>
                  </a:lnTo>
                  <a:close/>
                  <a:moveTo>
                    <a:pt x="19994" y="36591"/>
                  </a:moveTo>
                  <a:lnTo>
                    <a:pt x="10093" y="48664"/>
                  </a:lnTo>
                  <a:cubicBezTo>
                    <a:pt x="10148" y="48719"/>
                    <a:pt x="10203" y="48761"/>
                    <a:pt x="10273" y="48816"/>
                  </a:cubicBezTo>
                  <a:lnTo>
                    <a:pt x="20036" y="36619"/>
                  </a:lnTo>
                  <a:lnTo>
                    <a:pt x="19994" y="36591"/>
                  </a:lnTo>
                  <a:close/>
                  <a:moveTo>
                    <a:pt x="34598" y="36784"/>
                  </a:moveTo>
                  <a:lnTo>
                    <a:pt x="34529" y="36825"/>
                  </a:lnTo>
                  <a:lnTo>
                    <a:pt x="43976" y="49269"/>
                  </a:lnTo>
                  <a:lnTo>
                    <a:pt x="44141" y="49159"/>
                  </a:lnTo>
                  <a:lnTo>
                    <a:pt x="34598" y="36784"/>
                  </a:lnTo>
                  <a:close/>
                  <a:moveTo>
                    <a:pt x="20366" y="36866"/>
                  </a:moveTo>
                  <a:lnTo>
                    <a:pt x="11001" y="49379"/>
                  </a:lnTo>
                  <a:lnTo>
                    <a:pt x="11166" y="49504"/>
                  </a:lnTo>
                  <a:lnTo>
                    <a:pt x="20434" y="36921"/>
                  </a:lnTo>
                  <a:lnTo>
                    <a:pt x="20366" y="36866"/>
                  </a:lnTo>
                  <a:close/>
                  <a:moveTo>
                    <a:pt x="34213" y="37059"/>
                  </a:moveTo>
                  <a:lnTo>
                    <a:pt x="34144" y="37100"/>
                  </a:lnTo>
                  <a:lnTo>
                    <a:pt x="43041" y="49957"/>
                  </a:lnTo>
                  <a:lnTo>
                    <a:pt x="43192" y="49847"/>
                  </a:lnTo>
                  <a:lnTo>
                    <a:pt x="34213" y="37059"/>
                  </a:lnTo>
                  <a:close/>
                  <a:moveTo>
                    <a:pt x="20778" y="37169"/>
                  </a:moveTo>
                  <a:lnTo>
                    <a:pt x="11923" y="50039"/>
                  </a:lnTo>
                  <a:cubicBezTo>
                    <a:pt x="11991" y="50081"/>
                    <a:pt x="12046" y="50122"/>
                    <a:pt x="12115" y="50164"/>
                  </a:cubicBezTo>
                  <a:lnTo>
                    <a:pt x="20819" y="37196"/>
                  </a:lnTo>
                  <a:lnTo>
                    <a:pt x="20778" y="37169"/>
                  </a:lnTo>
                  <a:close/>
                  <a:moveTo>
                    <a:pt x="33787" y="37348"/>
                  </a:moveTo>
                  <a:lnTo>
                    <a:pt x="33745" y="37375"/>
                  </a:lnTo>
                  <a:lnTo>
                    <a:pt x="42092" y="50590"/>
                  </a:lnTo>
                  <a:cubicBezTo>
                    <a:pt x="42161" y="50549"/>
                    <a:pt x="42216" y="50507"/>
                    <a:pt x="42285" y="50466"/>
                  </a:cubicBezTo>
                  <a:lnTo>
                    <a:pt x="33787" y="37348"/>
                  </a:lnTo>
                  <a:close/>
                  <a:moveTo>
                    <a:pt x="21191" y="37430"/>
                  </a:moveTo>
                  <a:lnTo>
                    <a:pt x="12885" y="50672"/>
                  </a:lnTo>
                  <a:lnTo>
                    <a:pt x="13050" y="50769"/>
                  </a:lnTo>
                  <a:lnTo>
                    <a:pt x="21259" y="37471"/>
                  </a:lnTo>
                  <a:lnTo>
                    <a:pt x="21191" y="37430"/>
                  </a:lnTo>
                  <a:close/>
                  <a:moveTo>
                    <a:pt x="33360" y="37609"/>
                  </a:moveTo>
                  <a:lnTo>
                    <a:pt x="33332" y="37623"/>
                  </a:lnTo>
                  <a:lnTo>
                    <a:pt x="41116" y="51181"/>
                  </a:lnTo>
                  <a:cubicBezTo>
                    <a:pt x="41185" y="51140"/>
                    <a:pt x="41240" y="51099"/>
                    <a:pt x="41308" y="51057"/>
                  </a:cubicBezTo>
                  <a:lnTo>
                    <a:pt x="33360" y="37609"/>
                  </a:lnTo>
                  <a:close/>
                  <a:moveTo>
                    <a:pt x="21603" y="37678"/>
                  </a:moveTo>
                  <a:lnTo>
                    <a:pt x="13875" y="51264"/>
                  </a:lnTo>
                  <a:lnTo>
                    <a:pt x="14026" y="51346"/>
                  </a:lnTo>
                  <a:lnTo>
                    <a:pt x="21686" y="37733"/>
                  </a:lnTo>
                  <a:lnTo>
                    <a:pt x="21603" y="37678"/>
                  </a:lnTo>
                  <a:close/>
                  <a:moveTo>
                    <a:pt x="32947" y="37843"/>
                  </a:moveTo>
                  <a:lnTo>
                    <a:pt x="32907" y="37870"/>
                  </a:lnTo>
                  <a:lnTo>
                    <a:pt x="40112" y="51731"/>
                  </a:lnTo>
                  <a:cubicBezTo>
                    <a:pt x="40180" y="51690"/>
                    <a:pt x="40250" y="51662"/>
                    <a:pt x="40318" y="51621"/>
                  </a:cubicBezTo>
                  <a:lnTo>
                    <a:pt x="32947" y="37843"/>
                  </a:lnTo>
                  <a:close/>
                  <a:moveTo>
                    <a:pt x="22029" y="37911"/>
                  </a:moveTo>
                  <a:lnTo>
                    <a:pt x="14879" y="51814"/>
                  </a:lnTo>
                  <a:lnTo>
                    <a:pt x="15030" y="51882"/>
                  </a:lnTo>
                  <a:lnTo>
                    <a:pt x="22126" y="37953"/>
                  </a:lnTo>
                  <a:lnTo>
                    <a:pt x="22029" y="37911"/>
                  </a:lnTo>
                  <a:close/>
                  <a:moveTo>
                    <a:pt x="32507" y="38063"/>
                  </a:moveTo>
                  <a:lnTo>
                    <a:pt x="32452" y="38090"/>
                  </a:lnTo>
                  <a:lnTo>
                    <a:pt x="39108" y="52226"/>
                  </a:lnTo>
                  <a:lnTo>
                    <a:pt x="39300" y="52144"/>
                  </a:lnTo>
                  <a:lnTo>
                    <a:pt x="32507" y="38063"/>
                  </a:lnTo>
                  <a:close/>
                  <a:moveTo>
                    <a:pt x="22483" y="38131"/>
                  </a:moveTo>
                  <a:lnTo>
                    <a:pt x="15896" y="52295"/>
                  </a:lnTo>
                  <a:cubicBezTo>
                    <a:pt x="15966" y="52336"/>
                    <a:pt x="16021" y="52364"/>
                    <a:pt x="16089" y="52391"/>
                  </a:cubicBezTo>
                  <a:lnTo>
                    <a:pt x="22538" y="38159"/>
                  </a:lnTo>
                  <a:lnTo>
                    <a:pt x="22483" y="38131"/>
                  </a:lnTo>
                  <a:close/>
                  <a:moveTo>
                    <a:pt x="32082" y="38255"/>
                  </a:moveTo>
                  <a:lnTo>
                    <a:pt x="32040" y="38269"/>
                  </a:lnTo>
                  <a:lnTo>
                    <a:pt x="38035" y="52707"/>
                  </a:lnTo>
                  <a:cubicBezTo>
                    <a:pt x="38105" y="52680"/>
                    <a:pt x="38173" y="52652"/>
                    <a:pt x="38242" y="52611"/>
                  </a:cubicBezTo>
                  <a:lnTo>
                    <a:pt x="32082" y="38255"/>
                  </a:lnTo>
                  <a:close/>
                  <a:moveTo>
                    <a:pt x="22924" y="38324"/>
                  </a:moveTo>
                  <a:lnTo>
                    <a:pt x="16956" y="52762"/>
                  </a:lnTo>
                  <a:lnTo>
                    <a:pt x="17134" y="52845"/>
                  </a:lnTo>
                  <a:lnTo>
                    <a:pt x="23006" y="38351"/>
                  </a:lnTo>
                  <a:lnTo>
                    <a:pt x="22924" y="38324"/>
                  </a:lnTo>
                  <a:close/>
                  <a:moveTo>
                    <a:pt x="31627" y="38448"/>
                  </a:moveTo>
                  <a:lnTo>
                    <a:pt x="31532" y="38475"/>
                  </a:lnTo>
                  <a:lnTo>
                    <a:pt x="37032" y="53107"/>
                  </a:lnTo>
                  <a:lnTo>
                    <a:pt x="37197" y="53037"/>
                  </a:lnTo>
                  <a:lnTo>
                    <a:pt x="31627" y="38448"/>
                  </a:lnTo>
                  <a:close/>
                  <a:moveTo>
                    <a:pt x="23404" y="38516"/>
                  </a:moveTo>
                  <a:lnTo>
                    <a:pt x="18001" y="53175"/>
                  </a:lnTo>
                  <a:cubicBezTo>
                    <a:pt x="18069" y="53202"/>
                    <a:pt x="18138" y="53230"/>
                    <a:pt x="18221" y="53257"/>
                  </a:cubicBezTo>
                  <a:lnTo>
                    <a:pt x="23446" y="38530"/>
                  </a:lnTo>
                  <a:lnTo>
                    <a:pt x="23404" y="38516"/>
                  </a:lnTo>
                  <a:close/>
                  <a:moveTo>
                    <a:pt x="31187" y="38599"/>
                  </a:moveTo>
                  <a:lnTo>
                    <a:pt x="31092" y="38626"/>
                  </a:lnTo>
                  <a:lnTo>
                    <a:pt x="35932" y="53492"/>
                  </a:lnTo>
                  <a:lnTo>
                    <a:pt x="36097" y="53437"/>
                  </a:lnTo>
                  <a:lnTo>
                    <a:pt x="31187" y="38599"/>
                  </a:lnTo>
                  <a:close/>
                  <a:moveTo>
                    <a:pt x="23859" y="38668"/>
                  </a:moveTo>
                  <a:lnTo>
                    <a:pt x="19086" y="53547"/>
                  </a:lnTo>
                  <a:lnTo>
                    <a:pt x="19279" y="53602"/>
                  </a:lnTo>
                  <a:lnTo>
                    <a:pt x="23927" y="38695"/>
                  </a:lnTo>
                  <a:lnTo>
                    <a:pt x="23859" y="38668"/>
                  </a:lnTo>
                  <a:close/>
                  <a:moveTo>
                    <a:pt x="30679" y="38750"/>
                  </a:moveTo>
                  <a:lnTo>
                    <a:pt x="30637" y="38764"/>
                  </a:lnTo>
                  <a:lnTo>
                    <a:pt x="34832" y="53822"/>
                  </a:lnTo>
                  <a:cubicBezTo>
                    <a:pt x="34900" y="53807"/>
                    <a:pt x="34969" y="53780"/>
                    <a:pt x="35038" y="53767"/>
                  </a:cubicBezTo>
                  <a:lnTo>
                    <a:pt x="30679" y="38750"/>
                  </a:lnTo>
                  <a:close/>
                  <a:moveTo>
                    <a:pt x="24312" y="38805"/>
                  </a:moveTo>
                  <a:lnTo>
                    <a:pt x="20201" y="53877"/>
                  </a:lnTo>
                  <a:lnTo>
                    <a:pt x="20366" y="53917"/>
                  </a:lnTo>
                  <a:lnTo>
                    <a:pt x="24409" y="38819"/>
                  </a:lnTo>
                  <a:lnTo>
                    <a:pt x="24312" y="38805"/>
                  </a:lnTo>
                  <a:close/>
                  <a:moveTo>
                    <a:pt x="30212" y="38874"/>
                  </a:moveTo>
                  <a:lnTo>
                    <a:pt x="30170" y="38888"/>
                  </a:lnTo>
                  <a:lnTo>
                    <a:pt x="33717" y="54110"/>
                  </a:lnTo>
                  <a:cubicBezTo>
                    <a:pt x="33787" y="54097"/>
                    <a:pt x="33855" y="54082"/>
                    <a:pt x="33938" y="54055"/>
                  </a:cubicBezTo>
                  <a:lnTo>
                    <a:pt x="30212" y="38874"/>
                  </a:lnTo>
                  <a:close/>
                  <a:moveTo>
                    <a:pt x="24794" y="38915"/>
                  </a:moveTo>
                  <a:lnTo>
                    <a:pt x="21301" y="54152"/>
                  </a:lnTo>
                  <a:lnTo>
                    <a:pt x="21493" y="54192"/>
                  </a:lnTo>
                  <a:lnTo>
                    <a:pt x="24876" y="38943"/>
                  </a:lnTo>
                  <a:lnTo>
                    <a:pt x="24794" y="38915"/>
                  </a:lnTo>
                  <a:close/>
                  <a:moveTo>
                    <a:pt x="29744" y="38984"/>
                  </a:moveTo>
                  <a:lnTo>
                    <a:pt x="29647" y="38998"/>
                  </a:lnTo>
                  <a:lnTo>
                    <a:pt x="32645" y="54344"/>
                  </a:lnTo>
                  <a:lnTo>
                    <a:pt x="32810" y="54302"/>
                  </a:lnTo>
                  <a:lnTo>
                    <a:pt x="29744" y="38984"/>
                  </a:lnTo>
                  <a:close/>
                  <a:moveTo>
                    <a:pt x="25274" y="39011"/>
                  </a:moveTo>
                  <a:lnTo>
                    <a:pt x="22428" y="54385"/>
                  </a:lnTo>
                  <a:lnTo>
                    <a:pt x="22607" y="54412"/>
                  </a:lnTo>
                  <a:lnTo>
                    <a:pt x="25357" y="39039"/>
                  </a:lnTo>
                  <a:lnTo>
                    <a:pt x="25274" y="39011"/>
                  </a:lnTo>
                  <a:close/>
                  <a:moveTo>
                    <a:pt x="29262" y="39066"/>
                  </a:moveTo>
                  <a:lnTo>
                    <a:pt x="29180" y="39080"/>
                  </a:lnTo>
                  <a:lnTo>
                    <a:pt x="31504" y="54537"/>
                  </a:lnTo>
                  <a:lnTo>
                    <a:pt x="31682" y="54509"/>
                  </a:lnTo>
                  <a:lnTo>
                    <a:pt x="29262" y="39066"/>
                  </a:lnTo>
                  <a:close/>
                  <a:moveTo>
                    <a:pt x="25742" y="39094"/>
                  </a:moveTo>
                  <a:lnTo>
                    <a:pt x="23556" y="54564"/>
                  </a:lnTo>
                  <a:lnTo>
                    <a:pt x="23734" y="54592"/>
                  </a:lnTo>
                  <a:lnTo>
                    <a:pt x="25839" y="39108"/>
                  </a:lnTo>
                  <a:lnTo>
                    <a:pt x="25742" y="39094"/>
                  </a:lnTo>
                  <a:close/>
                  <a:moveTo>
                    <a:pt x="28781" y="39135"/>
                  </a:moveTo>
                  <a:lnTo>
                    <a:pt x="28699" y="39149"/>
                  </a:lnTo>
                  <a:lnTo>
                    <a:pt x="30377" y="54687"/>
                  </a:lnTo>
                  <a:lnTo>
                    <a:pt x="30555" y="54660"/>
                  </a:lnTo>
                  <a:lnTo>
                    <a:pt x="28781" y="39135"/>
                  </a:lnTo>
                  <a:close/>
                  <a:moveTo>
                    <a:pt x="26237" y="39149"/>
                  </a:moveTo>
                  <a:lnTo>
                    <a:pt x="24697" y="54702"/>
                  </a:lnTo>
                  <a:lnTo>
                    <a:pt x="24876" y="54715"/>
                  </a:lnTo>
                  <a:lnTo>
                    <a:pt x="26319" y="39163"/>
                  </a:lnTo>
                  <a:lnTo>
                    <a:pt x="26237" y="39149"/>
                  </a:lnTo>
                  <a:close/>
                  <a:moveTo>
                    <a:pt x="28286" y="39176"/>
                  </a:moveTo>
                  <a:lnTo>
                    <a:pt x="28204" y="39191"/>
                  </a:lnTo>
                  <a:lnTo>
                    <a:pt x="29249" y="54784"/>
                  </a:lnTo>
                  <a:lnTo>
                    <a:pt x="29427" y="54770"/>
                  </a:lnTo>
                  <a:lnTo>
                    <a:pt x="28286" y="39176"/>
                  </a:lnTo>
                  <a:close/>
                  <a:moveTo>
                    <a:pt x="26719" y="39191"/>
                  </a:moveTo>
                  <a:lnTo>
                    <a:pt x="25824" y="54797"/>
                  </a:lnTo>
                  <a:lnTo>
                    <a:pt x="26004" y="54797"/>
                  </a:lnTo>
                  <a:lnTo>
                    <a:pt x="26814" y="39191"/>
                  </a:lnTo>
                  <a:close/>
                  <a:moveTo>
                    <a:pt x="27709" y="39204"/>
                  </a:moveTo>
                  <a:lnTo>
                    <a:pt x="28107" y="54825"/>
                  </a:lnTo>
                  <a:lnTo>
                    <a:pt x="28286" y="54825"/>
                  </a:lnTo>
                  <a:lnTo>
                    <a:pt x="27805" y="39204"/>
                  </a:lnTo>
                  <a:close/>
                  <a:moveTo>
                    <a:pt x="27214" y="39204"/>
                  </a:moveTo>
                  <a:lnTo>
                    <a:pt x="26966" y="54839"/>
                  </a:lnTo>
                  <a:lnTo>
                    <a:pt x="27145" y="54839"/>
                  </a:lnTo>
                  <a:lnTo>
                    <a:pt x="27310" y="39218"/>
                  </a:lnTo>
                  <a:lnTo>
                    <a:pt x="27214" y="392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9" name="Google Shape;2229;p37"/>
            <p:cNvSpPr/>
            <p:nvPr/>
          </p:nvSpPr>
          <p:spPr>
            <a:xfrm>
              <a:off x="4107950" y="1973263"/>
              <a:ext cx="1625700" cy="1625700"/>
            </a:xfrm>
            <a:prstGeom prst="donut">
              <a:avLst>
                <a:gd name="adj" fmla="val 2008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0" name="Google Shape;2230;p37"/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 dirty="0"/>
            </a:p>
          </p:txBody>
        </p:sp>
        <p:sp>
          <p:nvSpPr>
            <p:cNvPr id="2231" name="Google Shape;2231;p37"/>
            <p:cNvSpPr/>
            <p:nvPr/>
          </p:nvSpPr>
          <p:spPr>
            <a:xfrm>
              <a:off x="4028700" y="1894688"/>
              <a:ext cx="1782850" cy="1782825"/>
            </a:xfrm>
            <a:custGeom>
              <a:avLst/>
              <a:gdLst/>
              <a:ahLst/>
              <a:cxnLst/>
              <a:rect l="l" t="t" r="r" b="b"/>
              <a:pathLst>
                <a:path w="71314" h="71313" extrusionOk="0">
                  <a:moveTo>
                    <a:pt x="38159" y="3423"/>
                  </a:moveTo>
                  <a:lnTo>
                    <a:pt x="38724" y="7838"/>
                  </a:lnTo>
                  <a:cubicBezTo>
                    <a:pt x="41597" y="8154"/>
                    <a:pt x="44347" y="8911"/>
                    <a:pt x="46905" y="10024"/>
                  </a:cubicBezTo>
                  <a:lnTo>
                    <a:pt x="49600" y="6476"/>
                  </a:lnTo>
                  <a:lnTo>
                    <a:pt x="53945" y="8993"/>
                  </a:lnTo>
                  <a:lnTo>
                    <a:pt x="52213" y="13091"/>
                  </a:lnTo>
                  <a:cubicBezTo>
                    <a:pt x="54510" y="14782"/>
                    <a:pt x="56517" y="16804"/>
                    <a:pt x="58208" y="19086"/>
                  </a:cubicBezTo>
                  <a:lnTo>
                    <a:pt x="62306" y="17354"/>
                  </a:lnTo>
                  <a:lnTo>
                    <a:pt x="64823" y="21712"/>
                  </a:lnTo>
                  <a:lnTo>
                    <a:pt x="61275" y="24394"/>
                  </a:lnTo>
                  <a:cubicBezTo>
                    <a:pt x="62403" y="26952"/>
                    <a:pt x="63159" y="29702"/>
                    <a:pt x="63461" y="32576"/>
                  </a:cubicBezTo>
                  <a:lnTo>
                    <a:pt x="67889" y="33140"/>
                  </a:lnTo>
                  <a:lnTo>
                    <a:pt x="67889" y="38159"/>
                  </a:lnTo>
                  <a:lnTo>
                    <a:pt x="63461" y="38723"/>
                  </a:lnTo>
                  <a:cubicBezTo>
                    <a:pt x="63159" y="41596"/>
                    <a:pt x="62403" y="44346"/>
                    <a:pt x="61275" y="46904"/>
                  </a:cubicBezTo>
                  <a:lnTo>
                    <a:pt x="64823" y="49599"/>
                  </a:lnTo>
                  <a:lnTo>
                    <a:pt x="62306" y="53945"/>
                  </a:lnTo>
                  <a:lnTo>
                    <a:pt x="58208" y="52212"/>
                  </a:lnTo>
                  <a:cubicBezTo>
                    <a:pt x="56517" y="54495"/>
                    <a:pt x="54510" y="56517"/>
                    <a:pt x="52213" y="58207"/>
                  </a:cubicBezTo>
                  <a:lnTo>
                    <a:pt x="53945" y="62305"/>
                  </a:lnTo>
                  <a:lnTo>
                    <a:pt x="49600" y="64822"/>
                  </a:lnTo>
                  <a:lnTo>
                    <a:pt x="46905" y="61275"/>
                  </a:lnTo>
                  <a:cubicBezTo>
                    <a:pt x="44347" y="62402"/>
                    <a:pt x="41597" y="63145"/>
                    <a:pt x="38724" y="63460"/>
                  </a:cubicBezTo>
                  <a:lnTo>
                    <a:pt x="38159" y="67888"/>
                  </a:lnTo>
                  <a:lnTo>
                    <a:pt x="33141" y="67888"/>
                  </a:lnTo>
                  <a:lnTo>
                    <a:pt x="32591" y="63460"/>
                  </a:lnTo>
                  <a:cubicBezTo>
                    <a:pt x="29703" y="63145"/>
                    <a:pt x="26953" y="62402"/>
                    <a:pt x="24395" y="61275"/>
                  </a:cubicBezTo>
                  <a:lnTo>
                    <a:pt x="21713" y="64822"/>
                  </a:lnTo>
                  <a:lnTo>
                    <a:pt x="17368" y="62305"/>
                  </a:lnTo>
                  <a:lnTo>
                    <a:pt x="19087" y="58207"/>
                  </a:lnTo>
                  <a:cubicBezTo>
                    <a:pt x="16804" y="56517"/>
                    <a:pt x="14783" y="54495"/>
                    <a:pt x="13105" y="52212"/>
                  </a:cubicBezTo>
                  <a:lnTo>
                    <a:pt x="8994" y="53945"/>
                  </a:lnTo>
                  <a:lnTo>
                    <a:pt x="6477" y="49599"/>
                  </a:lnTo>
                  <a:lnTo>
                    <a:pt x="10025" y="46904"/>
                  </a:lnTo>
                  <a:cubicBezTo>
                    <a:pt x="8911" y="44346"/>
                    <a:pt x="8155" y="41596"/>
                    <a:pt x="7839" y="38723"/>
                  </a:cubicBezTo>
                  <a:lnTo>
                    <a:pt x="3424" y="38159"/>
                  </a:lnTo>
                  <a:lnTo>
                    <a:pt x="3424" y="33140"/>
                  </a:lnTo>
                  <a:lnTo>
                    <a:pt x="7839" y="32576"/>
                  </a:lnTo>
                  <a:cubicBezTo>
                    <a:pt x="8155" y="29702"/>
                    <a:pt x="8911" y="26952"/>
                    <a:pt x="10025" y="24394"/>
                  </a:cubicBezTo>
                  <a:lnTo>
                    <a:pt x="6477" y="21712"/>
                  </a:lnTo>
                  <a:lnTo>
                    <a:pt x="8994" y="17354"/>
                  </a:lnTo>
                  <a:lnTo>
                    <a:pt x="13105" y="19086"/>
                  </a:lnTo>
                  <a:cubicBezTo>
                    <a:pt x="14783" y="16804"/>
                    <a:pt x="16804" y="14782"/>
                    <a:pt x="19087" y="13091"/>
                  </a:cubicBezTo>
                  <a:lnTo>
                    <a:pt x="17368" y="8993"/>
                  </a:lnTo>
                  <a:lnTo>
                    <a:pt x="21713" y="6476"/>
                  </a:lnTo>
                  <a:lnTo>
                    <a:pt x="24395" y="10024"/>
                  </a:lnTo>
                  <a:cubicBezTo>
                    <a:pt x="26953" y="8911"/>
                    <a:pt x="29703" y="8154"/>
                    <a:pt x="32591" y="7838"/>
                  </a:cubicBezTo>
                  <a:lnTo>
                    <a:pt x="33141" y="3423"/>
                  </a:lnTo>
                  <a:close/>
                  <a:moveTo>
                    <a:pt x="35657" y="0"/>
                  </a:moveTo>
                  <a:cubicBezTo>
                    <a:pt x="15965" y="0"/>
                    <a:pt x="1" y="15964"/>
                    <a:pt x="1" y="35656"/>
                  </a:cubicBezTo>
                  <a:cubicBezTo>
                    <a:pt x="1" y="55347"/>
                    <a:pt x="15965" y="71313"/>
                    <a:pt x="35657" y="71313"/>
                  </a:cubicBezTo>
                  <a:cubicBezTo>
                    <a:pt x="55348" y="71313"/>
                    <a:pt x="71313" y="55347"/>
                    <a:pt x="71313" y="35656"/>
                  </a:cubicBezTo>
                  <a:cubicBezTo>
                    <a:pt x="71313" y="15964"/>
                    <a:pt x="55348" y="0"/>
                    <a:pt x="35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2" name="Google Shape;2232;p37"/>
            <p:cNvSpPr/>
            <p:nvPr/>
          </p:nvSpPr>
          <p:spPr>
            <a:xfrm>
              <a:off x="4026650" y="1892263"/>
              <a:ext cx="1786950" cy="1787325"/>
            </a:xfrm>
            <a:custGeom>
              <a:avLst/>
              <a:gdLst/>
              <a:ahLst/>
              <a:cxnLst/>
              <a:rect l="l" t="t" r="r" b="b"/>
              <a:pathLst>
                <a:path w="71478" h="71493" extrusionOk="0">
                  <a:moveTo>
                    <a:pt x="38173" y="3603"/>
                  </a:moveTo>
                  <a:lnTo>
                    <a:pt x="38723" y="8003"/>
                  </a:lnTo>
                  <a:lnTo>
                    <a:pt x="38791" y="8018"/>
                  </a:lnTo>
                  <a:cubicBezTo>
                    <a:pt x="41611" y="8320"/>
                    <a:pt x="44361" y="9063"/>
                    <a:pt x="46946" y="10203"/>
                  </a:cubicBezTo>
                  <a:lnTo>
                    <a:pt x="47014" y="10231"/>
                  </a:lnTo>
                  <a:lnTo>
                    <a:pt x="49696" y="6683"/>
                  </a:lnTo>
                  <a:lnTo>
                    <a:pt x="53917" y="9118"/>
                  </a:lnTo>
                  <a:lnTo>
                    <a:pt x="52199" y="13229"/>
                  </a:lnTo>
                  <a:lnTo>
                    <a:pt x="52254" y="13256"/>
                  </a:lnTo>
                  <a:cubicBezTo>
                    <a:pt x="54537" y="14948"/>
                    <a:pt x="56544" y="16956"/>
                    <a:pt x="58222" y="19238"/>
                  </a:cubicBezTo>
                  <a:lnTo>
                    <a:pt x="58263" y="19293"/>
                  </a:lnTo>
                  <a:lnTo>
                    <a:pt x="62360" y="17561"/>
                  </a:lnTo>
                  <a:lnTo>
                    <a:pt x="64795" y="21782"/>
                  </a:lnTo>
                  <a:lnTo>
                    <a:pt x="61247" y="24464"/>
                  </a:lnTo>
                  <a:lnTo>
                    <a:pt x="61275" y="24532"/>
                  </a:lnTo>
                  <a:cubicBezTo>
                    <a:pt x="62415" y="27131"/>
                    <a:pt x="63158" y="29867"/>
                    <a:pt x="63461" y="32687"/>
                  </a:cubicBezTo>
                  <a:lnTo>
                    <a:pt x="63475" y="32755"/>
                  </a:lnTo>
                  <a:lnTo>
                    <a:pt x="67888" y="33319"/>
                  </a:lnTo>
                  <a:lnTo>
                    <a:pt x="67888" y="38187"/>
                  </a:lnTo>
                  <a:lnTo>
                    <a:pt x="63475" y="38737"/>
                  </a:lnTo>
                  <a:lnTo>
                    <a:pt x="63461" y="38806"/>
                  </a:lnTo>
                  <a:cubicBezTo>
                    <a:pt x="63158" y="41625"/>
                    <a:pt x="62415" y="44375"/>
                    <a:pt x="61275" y="46960"/>
                  </a:cubicBezTo>
                  <a:lnTo>
                    <a:pt x="61247" y="47029"/>
                  </a:lnTo>
                  <a:lnTo>
                    <a:pt x="64795" y="49711"/>
                  </a:lnTo>
                  <a:lnTo>
                    <a:pt x="62360" y="53932"/>
                  </a:lnTo>
                  <a:lnTo>
                    <a:pt x="58263" y="52213"/>
                  </a:lnTo>
                  <a:lnTo>
                    <a:pt x="58222" y="52254"/>
                  </a:lnTo>
                  <a:cubicBezTo>
                    <a:pt x="56544" y="54537"/>
                    <a:pt x="54537" y="56559"/>
                    <a:pt x="52254" y="58236"/>
                  </a:cubicBezTo>
                  <a:lnTo>
                    <a:pt x="52199" y="58277"/>
                  </a:lnTo>
                  <a:lnTo>
                    <a:pt x="53917" y="62375"/>
                  </a:lnTo>
                  <a:lnTo>
                    <a:pt x="49696" y="64809"/>
                  </a:lnTo>
                  <a:lnTo>
                    <a:pt x="47014" y="61262"/>
                  </a:lnTo>
                  <a:lnTo>
                    <a:pt x="46946" y="61289"/>
                  </a:lnTo>
                  <a:cubicBezTo>
                    <a:pt x="44361" y="62430"/>
                    <a:pt x="41611" y="63172"/>
                    <a:pt x="38791" y="63475"/>
                  </a:cubicBezTo>
                  <a:lnTo>
                    <a:pt x="38723" y="63489"/>
                  </a:lnTo>
                  <a:lnTo>
                    <a:pt x="38173" y="67889"/>
                  </a:lnTo>
                  <a:lnTo>
                    <a:pt x="33305" y="67889"/>
                  </a:lnTo>
                  <a:lnTo>
                    <a:pt x="32741" y="63489"/>
                  </a:lnTo>
                  <a:lnTo>
                    <a:pt x="32673" y="63475"/>
                  </a:lnTo>
                  <a:cubicBezTo>
                    <a:pt x="29853" y="63172"/>
                    <a:pt x="27117" y="62430"/>
                    <a:pt x="24518" y="61289"/>
                  </a:cubicBezTo>
                  <a:lnTo>
                    <a:pt x="24450" y="61262"/>
                  </a:lnTo>
                  <a:lnTo>
                    <a:pt x="21768" y="64809"/>
                  </a:lnTo>
                  <a:lnTo>
                    <a:pt x="17547" y="62375"/>
                  </a:lnTo>
                  <a:lnTo>
                    <a:pt x="19252" y="58332"/>
                  </a:lnTo>
                  <a:lnTo>
                    <a:pt x="19279" y="58277"/>
                  </a:lnTo>
                  <a:lnTo>
                    <a:pt x="19224" y="58236"/>
                  </a:lnTo>
                  <a:cubicBezTo>
                    <a:pt x="16941" y="56559"/>
                    <a:pt x="14934" y="54551"/>
                    <a:pt x="13256" y="52254"/>
                  </a:cubicBezTo>
                  <a:lnTo>
                    <a:pt x="13214" y="52213"/>
                  </a:lnTo>
                  <a:lnTo>
                    <a:pt x="9117" y="53932"/>
                  </a:lnTo>
                  <a:lnTo>
                    <a:pt x="6669" y="49711"/>
                  </a:lnTo>
                  <a:lnTo>
                    <a:pt x="10217" y="47029"/>
                  </a:lnTo>
                  <a:lnTo>
                    <a:pt x="10189" y="46960"/>
                  </a:lnTo>
                  <a:cubicBezTo>
                    <a:pt x="9048" y="44375"/>
                    <a:pt x="8306" y="41625"/>
                    <a:pt x="8003" y="38806"/>
                  </a:cubicBezTo>
                  <a:lnTo>
                    <a:pt x="8003" y="38737"/>
                  </a:lnTo>
                  <a:lnTo>
                    <a:pt x="3589" y="38187"/>
                  </a:lnTo>
                  <a:lnTo>
                    <a:pt x="3589" y="33319"/>
                  </a:lnTo>
                  <a:lnTo>
                    <a:pt x="8003" y="32755"/>
                  </a:lnTo>
                  <a:lnTo>
                    <a:pt x="8003" y="32687"/>
                  </a:lnTo>
                  <a:cubicBezTo>
                    <a:pt x="8306" y="29867"/>
                    <a:pt x="9048" y="27131"/>
                    <a:pt x="10189" y="24532"/>
                  </a:cubicBezTo>
                  <a:lnTo>
                    <a:pt x="10217" y="24464"/>
                  </a:lnTo>
                  <a:lnTo>
                    <a:pt x="6669" y="21782"/>
                  </a:lnTo>
                  <a:lnTo>
                    <a:pt x="9117" y="17561"/>
                  </a:lnTo>
                  <a:lnTo>
                    <a:pt x="13214" y="19293"/>
                  </a:lnTo>
                  <a:lnTo>
                    <a:pt x="13256" y="19238"/>
                  </a:lnTo>
                  <a:cubicBezTo>
                    <a:pt x="14934" y="16956"/>
                    <a:pt x="16941" y="14948"/>
                    <a:pt x="19224" y="13256"/>
                  </a:cubicBezTo>
                  <a:lnTo>
                    <a:pt x="19279" y="13229"/>
                  </a:lnTo>
                  <a:lnTo>
                    <a:pt x="17547" y="9118"/>
                  </a:lnTo>
                  <a:lnTo>
                    <a:pt x="21768" y="6683"/>
                  </a:lnTo>
                  <a:lnTo>
                    <a:pt x="24450" y="10231"/>
                  </a:lnTo>
                  <a:lnTo>
                    <a:pt x="24518" y="10203"/>
                  </a:lnTo>
                  <a:cubicBezTo>
                    <a:pt x="27117" y="9063"/>
                    <a:pt x="29853" y="8320"/>
                    <a:pt x="32673" y="8018"/>
                  </a:cubicBezTo>
                  <a:lnTo>
                    <a:pt x="32741" y="8003"/>
                  </a:lnTo>
                  <a:lnTo>
                    <a:pt x="33305" y="3603"/>
                  </a:lnTo>
                  <a:close/>
                  <a:moveTo>
                    <a:pt x="33153" y="3425"/>
                  </a:moveTo>
                  <a:lnTo>
                    <a:pt x="32590" y="7853"/>
                  </a:lnTo>
                  <a:cubicBezTo>
                    <a:pt x="29798" y="8168"/>
                    <a:pt x="27090" y="8898"/>
                    <a:pt x="24505" y="10025"/>
                  </a:cubicBezTo>
                  <a:lnTo>
                    <a:pt x="21809" y="6463"/>
                  </a:lnTo>
                  <a:lnTo>
                    <a:pt x="17340" y="9048"/>
                  </a:lnTo>
                  <a:lnTo>
                    <a:pt x="19072" y="13160"/>
                  </a:lnTo>
                  <a:cubicBezTo>
                    <a:pt x="16804" y="14838"/>
                    <a:pt x="14824" y="16818"/>
                    <a:pt x="13146" y="19073"/>
                  </a:cubicBezTo>
                  <a:lnTo>
                    <a:pt x="9034" y="17354"/>
                  </a:lnTo>
                  <a:lnTo>
                    <a:pt x="6449" y="21824"/>
                  </a:lnTo>
                  <a:lnTo>
                    <a:pt x="10011" y="24519"/>
                  </a:lnTo>
                  <a:cubicBezTo>
                    <a:pt x="8883" y="27104"/>
                    <a:pt x="8154" y="29812"/>
                    <a:pt x="7838" y="32604"/>
                  </a:cubicBezTo>
                  <a:lnTo>
                    <a:pt x="3410" y="33168"/>
                  </a:lnTo>
                  <a:lnTo>
                    <a:pt x="3410" y="38338"/>
                  </a:lnTo>
                  <a:lnTo>
                    <a:pt x="7838" y="38888"/>
                  </a:lnTo>
                  <a:cubicBezTo>
                    <a:pt x="8154" y="41680"/>
                    <a:pt x="8883" y="44403"/>
                    <a:pt x="10011" y="46974"/>
                  </a:cubicBezTo>
                  <a:lnTo>
                    <a:pt x="6449" y="49669"/>
                  </a:lnTo>
                  <a:lnTo>
                    <a:pt x="9034" y="54138"/>
                  </a:lnTo>
                  <a:lnTo>
                    <a:pt x="13146" y="52419"/>
                  </a:lnTo>
                  <a:cubicBezTo>
                    <a:pt x="14824" y="54674"/>
                    <a:pt x="16804" y="56654"/>
                    <a:pt x="19072" y="58332"/>
                  </a:cubicBezTo>
                  <a:lnTo>
                    <a:pt x="17340" y="62444"/>
                  </a:lnTo>
                  <a:lnTo>
                    <a:pt x="21809" y="65029"/>
                  </a:lnTo>
                  <a:lnTo>
                    <a:pt x="24505" y="61482"/>
                  </a:lnTo>
                  <a:cubicBezTo>
                    <a:pt x="27090" y="62595"/>
                    <a:pt x="29798" y="63324"/>
                    <a:pt x="32590" y="63640"/>
                  </a:cubicBezTo>
                  <a:lnTo>
                    <a:pt x="33153" y="68068"/>
                  </a:lnTo>
                  <a:lnTo>
                    <a:pt x="38324" y="68068"/>
                  </a:lnTo>
                  <a:lnTo>
                    <a:pt x="38874" y="63640"/>
                  </a:lnTo>
                  <a:cubicBezTo>
                    <a:pt x="41666" y="63324"/>
                    <a:pt x="44388" y="62595"/>
                    <a:pt x="46959" y="61482"/>
                  </a:cubicBezTo>
                  <a:lnTo>
                    <a:pt x="49655" y="65029"/>
                  </a:lnTo>
                  <a:lnTo>
                    <a:pt x="54137" y="62444"/>
                  </a:lnTo>
                  <a:lnTo>
                    <a:pt x="52405" y="58332"/>
                  </a:lnTo>
                  <a:cubicBezTo>
                    <a:pt x="54660" y="56654"/>
                    <a:pt x="56654" y="54674"/>
                    <a:pt x="58318" y="52419"/>
                  </a:cubicBezTo>
                  <a:lnTo>
                    <a:pt x="62430" y="54138"/>
                  </a:lnTo>
                  <a:lnTo>
                    <a:pt x="65015" y="49669"/>
                  </a:lnTo>
                  <a:lnTo>
                    <a:pt x="61467" y="46974"/>
                  </a:lnTo>
                  <a:cubicBezTo>
                    <a:pt x="62580" y="44403"/>
                    <a:pt x="63310" y="41680"/>
                    <a:pt x="63626" y="38888"/>
                  </a:cubicBezTo>
                  <a:lnTo>
                    <a:pt x="68053" y="38338"/>
                  </a:lnTo>
                  <a:lnTo>
                    <a:pt x="68053" y="33168"/>
                  </a:lnTo>
                  <a:lnTo>
                    <a:pt x="63626" y="32604"/>
                  </a:lnTo>
                  <a:cubicBezTo>
                    <a:pt x="63310" y="29812"/>
                    <a:pt x="62580" y="27090"/>
                    <a:pt x="61467" y="24519"/>
                  </a:cubicBezTo>
                  <a:lnTo>
                    <a:pt x="65015" y="21824"/>
                  </a:lnTo>
                  <a:lnTo>
                    <a:pt x="62430" y="17354"/>
                  </a:lnTo>
                  <a:lnTo>
                    <a:pt x="58318" y="19073"/>
                  </a:lnTo>
                  <a:cubicBezTo>
                    <a:pt x="56654" y="16818"/>
                    <a:pt x="54660" y="14838"/>
                    <a:pt x="52405" y="13160"/>
                  </a:cubicBezTo>
                  <a:lnTo>
                    <a:pt x="54097" y="9118"/>
                  </a:lnTo>
                  <a:lnTo>
                    <a:pt x="54137" y="9048"/>
                  </a:lnTo>
                  <a:lnTo>
                    <a:pt x="49655" y="6463"/>
                  </a:lnTo>
                  <a:lnTo>
                    <a:pt x="46959" y="10025"/>
                  </a:lnTo>
                  <a:cubicBezTo>
                    <a:pt x="44388" y="8898"/>
                    <a:pt x="41666" y="8168"/>
                    <a:pt x="38874" y="7853"/>
                  </a:cubicBezTo>
                  <a:lnTo>
                    <a:pt x="38324" y="3425"/>
                  </a:lnTo>
                  <a:close/>
                  <a:moveTo>
                    <a:pt x="35739" y="180"/>
                  </a:moveTo>
                  <a:cubicBezTo>
                    <a:pt x="55347" y="180"/>
                    <a:pt x="71299" y="16131"/>
                    <a:pt x="71299" y="35753"/>
                  </a:cubicBezTo>
                  <a:cubicBezTo>
                    <a:pt x="71299" y="55362"/>
                    <a:pt x="55347" y="71313"/>
                    <a:pt x="35739" y="71313"/>
                  </a:cubicBezTo>
                  <a:cubicBezTo>
                    <a:pt x="16116" y="71313"/>
                    <a:pt x="165" y="55362"/>
                    <a:pt x="165" y="35753"/>
                  </a:cubicBezTo>
                  <a:cubicBezTo>
                    <a:pt x="165" y="16131"/>
                    <a:pt x="16116" y="180"/>
                    <a:pt x="35739" y="180"/>
                  </a:cubicBezTo>
                  <a:close/>
                  <a:moveTo>
                    <a:pt x="35739" y="0"/>
                  </a:moveTo>
                  <a:cubicBezTo>
                    <a:pt x="16020" y="0"/>
                    <a:pt x="0" y="16034"/>
                    <a:pt x="0" y="35753"/>
                  </a:cubicBezTo>
                  <a:cubicBezTo>
                    <a:pt x="0" y="55459"/>
                    <a:pt x="16020" y="71492"/>
                    <a:pt x="35739" y="71492"/>
                  </a:cubicBezTo>
                  <a:cubicBezTo>
                    <a:pt x="55444" y="71492"/>
                    <a:pt x="71478" y="55459"/>
                    <a:pt x="71478" y="35753"/>
                  </a:cubicBezTo>
                  <a:cubicBezTo>
                    <a:pt x="71478" y="16034"/>
                    <a:pt x="55444" y="0"/>
                    <a:pt x="3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3" name="Google Shape;2233;p37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4" name="Google Shape;2234;p37"/>
            <p:cNvSpPr/>
            <p:nvPr/>
          </p:nvSpPr>
          <p:spPr>
            <a:xfrm>
              <a:off x="4268650" y="2134638"/>
              <a:ext cx="1302575" cy="1302575"/>
            </a:xfrm>
            <a:custGeom>
              <a:avLst/>
              <a:gdLst/>
              <a:ahLst/>
              <a:cxnLst/>
              <a:rect l="l" t="t" r="r" b="b"/>
              <a:pathLst>
                <a:path w="52103" h="52103" extrusionOk="0">
                  <a:moveTo>
                    <a:pt x="26059" y="165"/>
                  </a:moveTo>
                  <a:cubicBezTo>
                    <a:pt x="40332" y="165"/>
                    <a:pt x="51938" y="11784"/>
                    <a:pt x="51938" y="26058"/>
                  </a:cubicBezTo>
                  <a:cubicBezTo>
                    <a:pt x="51938" y="40331"/>
                    <a:pt x="40332" y="51937"/>
                    <a:pt x="26059" y="51937"/>
                  </a:cubicBezTo>
                  <a:cubicBezTo>
                    <a:pt x="11785" y="51937"/>
                    <a:pt x="166" y="40331"/>
                    <a:pt x="166" y="26058"/>
                  </a:cubicBezTo>
                  <a:cubicBezTo>
                    <a:pt x="166" y="11784"/>
                    <a:pt x="11785" y="165"/>
                    <a:pt x="26059" y="165"/>
                  </a:cubicBezTo>
                  <a:close/>
                  <a:moveTo>
                    <a:pt x="26059" y="0"/>
                  </a:moveTo>
                  <a:cubicBezTo>
                    <a:pt x="11689" y="0"/>
                    <a:pt x="1" y="11689"/>
                    <a:pt x="1" y="26058"/>
                  </a:cubicBezTo>
                  <a:cubicBezTo>
                    <a:pt x="1" y="40414"/>
                    <a:pt x="11689" y="52102"/>
                    <a:pt x="26059" y="52102"/>
                  </a:cubicBezTo>
                  <a:cubicBezTo>
                    <a:pt x="40415" y="52102"/>
                    <a:pt x="52103" y="40414"/>
                    <a:pt x="52103" y="26058"/>
                  </a:cubicBezTo>
                  <a:cubicBezTo>
                    <a:pt x="52103" y="11689"/>
                    <a:pt x="40415" y="0"/>
                    <a:pt x="26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5" name="Google Shape;2235;p37"/>
            <p:cNvSpPr/>
            <p:nvPr/>
          </p:nvSpPr>
          <p:spPr>
            <a:xfrm>
              <a:off x="4552625" y="2416863"/>
              <a:ext cx="736375" cy="736375"/>
            </a:xfrm>
            <a:custGeom>
              <a:avLst/>
              <a:gdLst/>
              <a:ahLst/>
              <a:cxnLst/>
              <a:rect l="l" t="t" r="r" b="b"/>
              <a:pathLst>
                <a:path w="29455" h="29455" extrusionOk="0">
                  <a:moveTo>
                    <a:pt x="14727" y="180"/>
                  </a:moveTo>
                  <a:cubicBezTo>
                    <a:pt x="22758" y="180"/>
                    <a:pt x="29276" y="6711"/>
                    <a:pt x="29276" y="14728"/>
                  </a:cubicBezTo>
                  <a:cubicBezTo>
                    <a:pt x="29276" y="22759"/>
                    <a:pt x="22758" y="29290"/>
                    <a:pt x="14727" y="29290"/>
                  </a:cubicBezTo>
                  <a:cubicBezTo>
                    <a:pt x="6696" y="29290"/>
                    <a:pt x="165" y="22759"/>
                    <a:pt x="165" y="14728"/>
                  </a:cubicBezTo>
                  <a:cubicBezTo>
                    <a:pt x="165" y="6711"/>
                    <a:pt x="6696" y="180"/>
                    <a:pt x="14727" y="180"/>
                  </a:cubicBezTo>
                  <a:close/>
                  <a:moveTo>
                    <a:pt x="14727" y="0"/>
                  </a:moveTo>
                  <a:cubicBezTo>
                    <a:pt x="6614" y="0"/>
                    <a:pt x="0" y="6615"/>
                    <a:pt x="0" y="14728"/>
                  </a:cubicBezTo>
                  <a:cubicBezTo>
                    <a:pt x="0" y="22854"/>
                    <a:pt x="6614" y="29455"/>
                    <a:pt x="14727" y="29455"/>
                  </a:cubicBezTo>
                  <a:cubicBezTo>
                    <a:pt x="22840" y="29455"/>
                    <a:pt x="29455" y="22854"/>
                    <a:pt x="29455" y="14728"/>
                  </a:cubicBezTo>
                  <a:cubicBezTo>
                    <a:pt x="29455" y="6615"/>
                    <a:pt x="22840" y="0"/>
                    <a:pt x="14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6" name="Google Shape;2236;p37"/>
            <p:cNvSpPr/>
            <p:nvPr/>
          </p:nvSpPr>
          <p:spPr>
            <a:xfrm>
              <a:off x="4554675" y="2419288"/>
              <a:ext cx="732275" cy="731900"/>
            </a:xfrm>
            <a:custGeom>
              <a:avLst/>
              <a:gdLst/>
              <a:ahLst/>
              <a:cxnLst/>
              <a:rect l="l" t="t" r="r" b="b"/>
              <a:pathLst>
                <a:path w="29291" h="29276" extrusionOk="0">
                  <a:moveTo>
                    <a:pt x="14645" y="0"/>
                  </a:moveTo>
                  <a:cubicBezTo>
                    <a:pt x="6559" y="0"/>
                    <a:pt x="1" y="6546"/>
                    <a:pt x="1" y="14631"/>
                  </a:cubicBezTo>
                  <a:cubicBezTo>
                    <a:pt x="1" y="22717"/>
                    <a:pt x="6559" y="29275"/>
                    <a:pt x="14645" y="29275"/>
                  </a:cubicBezTo>
                  <a:cubicBezTo>
                    <a:pt x="22731" y="29275"/>
                    <a:pt x="29290" y="22717"/>
                    <a:pt x="29290" y="14631"/>
                  </a:cubicBezTo>
                  <a:cubicBezTo>
                    <a:pt x="29290" y="6546"/>
                    <a:pt x="22731" y="0"/>
                    <a:pt x="14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7" name="Google Shape;2237;p37"/>
            <p:cNvSpPr/>
            <p:nvPr/>
          </p:nvSpPr>
          <p:spPr>
            <a:xfrm>
              <a:off x="4655750" y="2519988"/>
              <a:ext cx="530125" cy="530125"/>
            </a:xfrm>
            <a:custGeom>
              <a:avLst/>
              <a:gdLst/>
              <a:ahLst/>
              <a:cxnLst/>
              <a:rect l="l" t="t" r="r" b="b"/>
              <a:pathLst>
                <a:path w="21205" h="21205" extrusionOk="0">
                  <a:moveTo>
                    <a:pt x="10602" y="1"/>
                  </a:moveTo>
                  <a:cubicBezTo>
                    <a:pt x="4744" y="1"/>
                    <a:pt x="1" y="4758"/>
                    <a:pt x="1" y="10603"/>
                  </a:cubicBezTo>
                  <a:cubicBezTo>
                    <a:pt x="1" y="16461"/>
                    <a:pt x="4744" y="21205"/>
                    <a:pt x="10602" y="21205"/>
                  </a:cubicBezTo>
                  <a:cubicBezTo>
                    <a:pt x="16460" y="21205"/>
                    <a:pt x="21205" y="16461"/>
                    <a:pt x="21205" y="10603"/>
                  </a:cubicBezTo>
                  <a:cubicBezTo>
                    <a:pt x="21205" y="4758"/>
                    <a:pt x="16460" y="1"/>
                    <a:pt x="10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8" name="Google Shape;2238;p37"/>
            <p:cNvSpPr/>
            <p:nvPr/>
          </p:nvSpPr>
          <p:spPr>
            <a:xfrm>
              <a:off x="4304175" y="2169500"/>
              <a:ext cx="1233600" cy="1233600"/>
            </a:xfrm>
            <a:prstGeom prst="donut">
              <a:avLst>
                <a:gd name="adj" fmla="val 1055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9" name="Google Shape;2239;p37"/>
            <p:cNvSpPr/>
            <p:nvPr/>
          </p:nvSpPr>
          <p:spPr>
            <a:xfrm>
              <a:off x="4394475" y="2260463"/>
              <a:ext cx="1050950" cy="1050925"/>
            </a:xfrm>
            <a:custGeom>
              <a:avLst/>
              <a:gdLst/>
              <a:ahLst/>
              <a:cxnLst/>
              <a:rect l="l" t="t" r="r" b="b"/>
              <a:pathLst>
                <a:path w="42038" h="42037" extrusionOk="0">
                  <a:moveTo>
                    <a:pt x="21026" y="866"/>
                  </a:moveTo>
                  <a:cubicBezTo>
                    <a:pt x="32151" y="866"/>
                    <a:pt x="41171" y="9887"/>
                    <a:pt x="41171" y="21025"/>
                  </a:cubicBezTo>
                  <a:cubicBezTo>
                    <a:pt x="41171" y="32150"/>
                    <a:pt x="32151" y="41171"/>
                    <a:pt x="21026" y="41171"/>
                  </a:cubicBezTo>
                  <a:cubicBezTo>
                    <a:pt x="9887" y="41171"/>
                    <a:pt x="867" y="32150"/>
                    <a:pt x="867" y="21025"/>
                  </a:cubicBezTo>
                  <a:cubicBezTo>
                    <a:pt x="867" y="9887"/>
                    <a:pt x="9887" y="866"/>
                    <a:pt x="21026" y="866"/>
                  </a:cubicBezTo>
                  <a:close/>
                  <a:moveTo>
                    <a:pt x="21026" y="0"/>
                  </a:moveTo>
                  <a:cubicBezTo>
                    <a:pt x="9420" y="0"/>
                    <a:pt x="1" y="9406"/>
                    <a:pt x="1" y="21025"/>
                  </a:cubicBezTo>
                  <a:cubicBezTo>
                    <a:pt x="1" y="32631"/>
                    <a:pt x="9420" y="42036"/>
                    <a:pt x="21026" y="42036"/>
                  </a:cubicBezTo>
                  <a:cubicBezTo>
                    <a:pt x="32631" y="42036"/>
                    <a:pt x="42037" y="32631"/>
                    <a:pt x="42037" y="21025"/>
                  </a:cubicBezTo>
                  <a:cubicBezTo>
                    <a:pt x="42037" y="9406"/>
                    <a:pt x="32631" y="0"/>
                    <a:pt x="210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240" name="Google Shape;2240;p37"/>
          <p:cNvPicPr preferRelativeResize="0"/>
          <p:nvPr/>
        </p:nvPicPr>
        <p:blipFill rotWithShape="1">
          <a:blip r:embed="rId3">
            <a:alphaModFix/>
          </a:blip>
          <a:srcRect l="16697" r="16697"/>
          <a:stretch/>
        </p:blipFill>
        <p:spPr>
          <a:xfrm>
            <a:off x="6339931" y="-275908"/>
            <a:ext cx="2619156" cy="2548978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7A4A954-41BE-48AB-BCFE-898E796B1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8576" y="4262676"/>
            <a:ext cx="845856" cy="7723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971D8965-726A-48F9-81A2-4D7C03B3E4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8" y="70545"/>
            <a:ext cx="864939" cy="8649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/>
          <p:cNvGrpSpPr/>
          <p:nvPr/>
        </p:nvGrpSpPr>
        <p:grpSpPr>
          <a:xfrm>
            <a:off x="5486400" y="691034"/>
            <a:ext cx="3606716" cy="3873971"/>
            <a:chOff x="4923271" y="779263"/>
            <a:chExt cx="4183805" cy="4183612"/>
          </a:xfrm>
        </p:grpSpPr>
        <p:sp>
          <p:nvSpPr>
            <p:cNvPr id="2301" name="Google Shape;2301;p42"/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2" name="Google Shape;2302;p42"/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303" name="Google Shape;2303;p42"/>
          <p:cNvSpPr txBox="1">
            <a:spLocks noGrp="1"/>
          </p:cNvSpPr>
          <p:nvPr>
            <p:ph type="title"/>
          </p:nvPr>
        </p:nvSpPr>
        <p:spPr>
          <a:xfrm>
            <a:off x="570759" y="1942098"/>
            <a:ext cx="5198963" cy="19267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SOLUTIONS ET SES RÔLES</a:t>
            </a:r>
            <a:endParaRPr sz="4000" dirty="0"/>
          </a:p>
        </p:txBody>
      </p:sp>
      <p:pic>
        <p:nvPicPr>
          <p:cNvPr id="2306" name="Google Shape;2306;p42"/>
          <p:cNvPicPr preferRelativeResize="0"/>
          <p:nvPr/>
        </p:nvPicPr>
        <p:blipFill rotWithShape="1">
          <a:blip r:embed="rId3">
            <a:alphaModFix/>
          </a:blip>
          <a:srcRect l="16697" r="16697"/>
          <a:stretch/>
        </p:blipFill>
        <p:spPr>
          <a:xfrm>
            <a:off x="5999530" y="1214546"/>
            <a:ext cx="2606967" cy="2905461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F24CF638-C175-4B98-B229-32FF9AA680FD}"/>
              </a:ext>
            </a:extLst>
          </p:cNvPr>
          <p:cNvSpPr/>
          <p:nvPr/>
        </p:nvSpPr>
        <p:spPr>
          <a:xfrm>
            <a:off x="749622" y="1274639"/>
            <a:ext cx="1249447" cy="847327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Aldrich" panose="020B0604020202020204" charset="0"/>
              </a:rPr>
              <a:t>03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F3163AC-736D-46FB-AAEE-EC3FF6D2DB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31" y="157989"/>
            <a:ext cx="845856" cy="7723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8E8BD38-B26B-40A2-BBCC-34AF7EA0B3A5}"/>
              </a:ext>
            </a:extLst>
          </p:cNvPr>
          <p:cNvSpPr txBox="1"/>
          <p:nvPr/>
        </p:nvSpPr>
        <p:spPr>
          <a:xfrm>
            <a:off x="4275290" y="4726696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7732613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3" grpId="0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ZoneTexte 15">
            <a:extLst>
              <a:ext uri="{FF2B5EF4-FFF2-40B4-BE49-F238E27FC236}">
                <a16:creationId xmlns:a16="http://schemas.microsoft.com/office/drawing/2014/main" id="{02FD7732-E536-4273-96BB-ECE6CDE33A29}"/>
              </a:ext>
            </a:extLst>
          </p:cNvPr>
          <p:cNvSpPr txBox="1"/>
          <p:nvPr/>
        </p:nvSpPr>
        <p:spPr>
          <a:xfrm>
            <a:off x="2519835" y="677075"/>
            <a:ext cx="3804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/>
            </a:pPr>
            <a:r>
              <a:rPr lang="fr-FR" sz="3200" b="1" dirty="0">
                <a:solidFill>
                  <a:schemeClr val="tx1"/>
                </a:solidFill>
                <a:latin typeface="Aldrich" panose="020B0604020202020204" charset="0"/>
              </a:rPr>
              <a:t>SOLUTIONS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378BDE52-9C5B-46F3-B439-ED5199BB697E}"/>
              </a:ext>
            </a:extLst>
          </p:cNvPr>
          <p:cNvSpPr txBox="1"/>
          <p:nvPr/>
        </p:nvSpPr>
        <p:spPr>
          <a:xfrm>
            <a:off x="1877661" y="2045185"/>
            <a:ext cx="60308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/>
                </a:solidFill>
                <a:latin typeface="Aldrich" panose="020B0604020202020204" charset="0"/>
              </a:rPr>
              <a:t>MISE EN PLACE D’UN SYSTÈME POUR LA SURVEILLANCE DES BÊTES: CAS DES POULETS</a:t>
            </a:r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137D2C0A-9BCA-43F3-98C6-8BDC7520C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57" y="90594"/>
            <a:ext cx="723382" cy="66054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6" name="ZoneTexte 35">
            <a:extLst>
              <a:ext uri="{FF2B5EF4-FFF2-40B4-BE49-F238E27FC236}">
                <a16:creationId xmlns:a16="http://schemas.microsoft.com/office/drawing/2014/main" id="{30F2FBF7-1F9B-429A-87C8-EFE790CAC0CE}"/>
              </a:ext>
            </a:extLst>
          </p:cNvPr>
          <p:cNvSpPr txBox="1"/>
          <p:nvPr/>
        </p:nvSpPr>
        <p:spPr>
          <a:xfrm>
            <a:off x="4198562" y="4754184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10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ZoneTexte 15">
            <a:extLst>
              <a:ext uri="{FF2B5EF4-FFF2-40B4-BE49-F238E27FC236}">
                <a16:creationId xmlns:a16="http://schemas.microsoft.com/office/drawing/2014/main" id="{02FD7732-E536-4273-96BB-ECE6CDE33A29}"/>
              </a:ext>
            </a:extLst>
          </p:cNvPr>
          <p:cNvSpPr txBox="1"/>
          <p:nvPr/>
        </p:nvSpPr>
        <p:spPr>
          <a:xfrm>
            <a:off x="1933501" y="439749"/>
            <a:ext cx="5542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tx1"/>
                </a:solidFill>
                <a:latin typeface="Aldrich" panose="020B0604020202020204" charset="0"/>
              </a:rPr>
              <a:t>II. RÔLES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6D27D632-042C-472B-83AD-9FB7C69403AC}"/>
              </a:ext>
            </a:extLst>
          </p:cNvPr>
          <p:cNvSpPr/>
          <p:nvPr/>
        </p:nvSpPr>
        <p:spPr>
          <a:xfrm>
            <a:off x="1368110" y="1772959"/>
            <a:ext cx="2966565" cy="1095885"/>
          </a:xfrm>
          <a:prstGeom prst="roundRect">
            <a:avLst/>
          </a:prstGeom>
          <a:solidFill>
            <a:schemeClr val="accent3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  <a:latin typeface="Aldrich" panose="020B0604020202020204" charset="0"/>
              </a:rPr>
              <a:t>DETECTION DES DIFFERENTS POULETS SOUFFRANTS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93EADD40-BBCC-4DAA-9FAF-338B677C80DD}"/>
              </a:ext>
            </a:extLst>
          </p:cNvPr>
          <p:cNvSpPr/>
          <p:nvPr/>
        </p:nvSpPr>
        <p:spPr>
          <a:xfrm>
            <a:off x="4809328" y="1772959"/>
            <a:ext cx="2799038" cy="1108681"/>
          </a:xfrm>
          <a:prstGeom prst="roundRect">
            <a:avLst/>
          </a:prstGeom>
          <a:solidFill>
            <a:schemeClr val="accent3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  <a:latin typeface="Aldrich" panose="020B0604020202020204" charset="0"/>
              </a:rPr>
              <a:t>SUIVI DE LA CROISSANCE DES POULETS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C35BE89-B473-46F1-B97B-1769BA6E3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97" y="115848"/>
            <a:ext cx="709422" cy="6478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0D62ECF-AAEC-41D7-8291-FC2E4ABC643A}"/>
              </a:ext>
            </a:extLst>
          </p:cNvPr>
          <p:cNvSpPr txBox="1"/>
          <p:nvPr/>
        </p:nvSpPr>
        <p:spPr>
          <a:xfrm>
            <a:off x="4111310" y="4768144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67664382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/>
          <p:cNvGrpSpPr/>
          <p:nvPr/>
        </p:nvGrpSpPr>
        <p:grpSpPr>
          <a:xfrm>
            <a:off x="5486400" y="691034"/>
            <a:ext cx="3606716" cy="3873971"/>
            <a:chOff x="4923271" y="779263"/>
            <a:chExt cx="4183805" cy="4183612"/>
          </a:xfrm>
        </p:grpSpPr>
        <p:sp>
          <p:nvSpPr>
            <p:cNvPr id="2301" name="Google Shape;2301;p42"/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2" name="Google Shape;2302;p42"/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303" name="Google Shape;2303;p42"/>
          <p:cNvSpPr txBox="1">
            <a:spLocks noGrp="1"/>
          </p:cNvSpPr>
          <p:nvPr>
            <p:ph type="title"/>
          </p:nvPr>
        </p:nvSpPr>
        <p:spPr>
          <a:xfrm>
            <a:off x="570759" y="1942098"/>
            <a:ext cx="5198963" cy="19267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LES CIBLES DU PROJETS</a:t>
            </a:r>
            <a:endParaRPr sz="4000" dirty="0"/>
          </a:p>
        </p:txBody>
      </p:sp>
      <p:pic>
        <p:nvPicPr>
          <p:cNvPr id="2306" name="Google Shape;2306;p42"/>
          <p:cNvPicPr preferRelativeResize="0"/>
          <p:nvPr/>
        </p:nvPicPr>
        <p:blipFill rotWithShape="1">
          <a:blip r:embed="rId3">
            <a:alphaModFix/>
          </a:blip>
          <a:srcRect l="16697" r="16697"/>
          <a:stretch/>
        </p:blipFill>
        <p:spPr>
          <a:xfrm>
            <a:off x="5999530" y="1214546"/>
            <a:ext cx="2606967" cy="2905461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F24CF638-C175-4B98-B229-32FF9AA680FD}"/>
              </a:ext>
            </a:extLst>
          </p:cNvPr>
          <p:cNvSpPr/>
          <p:nvPr/>
        </p:nvSpPr>
        <p:spPr>
          <a:xfrm>
            <a:off x="742642" y="1405706"/>
            <a:ext cx="1249447" cy="847327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Aldrich" panose="020B0604020202020204" charset="0"/>
              </a:rPr>
              <a:t>04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05905EC-9234-4249-A49C-FA00663501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31" y="110320"/>
            <a:ext cx="845856" cy="7723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AB63E8A-27D3-4580-9415-24C3469F75F6}"/>
              </a:ext>
            </a:extLst>
          </p:cNvPr>
          <p:cNvSpPr txBox="1"/>
          <p:nvPr/>
        </p:nvSpPr>
        <p:spPr>
          <a:xfrm>
            <a:off x="4125270" y="4774365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651074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/>
          <p:cNvGrpSpPr/>
          <p:nvPr/>
        </p:nvGrpSpPr>
        <p:grpSpPr>
          <a:xfrm>
            <a:off x="5486400" y="691034"/>
            <a:ext cx="3606716" cy="3873971"/>
            <a:chOff x="4923271" y="779263"/>
            <a:chExt cx="4183805" cy="4183612"/>
          </a:xfrm>
        </p:grpSpPr>
        <p:sp>
          <p:nvSpPr>
            <p:cNvPr id="2301" name="Google Shape;2301;p42"/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2" name="Google Shape;2302;p42"/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303" name="Google Shape;2303;p42"/>
          <p:cNvSpPr txBox="1">
            <a:spLocks noGrp="1"/>
          </p:cNvSpPr>
          <p:nvPr>
            <p:ph type="title"/>
          </p:nvPr>
        </p:nvSpPr>
        <p:spPr>
          <a:xfrm>
            <a:off x="734047" y="2334032"/>
            <a:ext cx="4468911" cy="19267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dirty="0"/>
              <a:t>LES MOYENS DE REALISATION DU PROJET</a:t>
            </a:r>
            <a:endParaRPr sz="3600" dirty="0"/>
          </a:p>
        </p:txBody>
      </p:sp>
      <p:pic>
        <p:nvPicPr>
          <p:cNvPr id="2306" name="Google Shape;2306;p42"/>
          <p:cNvPicPr preferRelativeResize="0"/>
          <p:nvPr/>
        </p:nvPicPr>
        <p:blipFill rotWithShape="1">
          <a:blip r:embed="rId3">
            <a:alphaModFix/>
          </a:blip>
          <a:srcRect l="16697" r="16697"/>
          <a:stretch/>
        </p:blipFill>
        <p:spPr>
          <a:xfrm>
            <a:off x="5999530" y="1214546"/>
            <a:ext cx="2606967" cy="2905461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F24CF638-C175-4B98-B229-32FF9AA680FD}"/>
              </a:ext>
            </a:extLst>
          </p:cNvPr>
          <p:cNvSpPr/>
          <p:nvPr/>
        </p:nvSpPr>
        <p:spPr>
          <a:xfrm>
            <a:off x="868284" y="1630627"/>
            <a:ext cx="1249447" cy="847327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Aldrich" panose="020B0604020202020204" charset="0"/>
              </a:rPr>
              <a:t>05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9178CA8-4DBB-40A2-8359-70DA15C50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77" y="110320"/>
            <a:ext cx="845856" cy="7723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51D5874-B239-4A0B-B6BA-64400EB9CE3F}"/>
              </a:ext>
            </a:extLst>
          </p:cNvPr>
          <p:cNvSpPr txBox="1"/>
          <p:nvPr/>
        </p:nvSpPr>
        <p:spPr>
          <a:xfrm>
            <a:off x="4205489" y="4740224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8931474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3" grpId="0"/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25B47049-FF2A-44B3-8749-21E1CFB2D57F}"/>
              </a:ext>
            </a:extLst>
          </p:cNvPr>
          <p:cNvCxnSpPr>
            <a:cxnSpLocks/>
          </p:cNvCxnSpPr>
          <p:nvPr/>
        </p:nvCxnSpPr>
        <p:spPr>
          <a:xfrm>
            <a:off x="3240246" y="1256428"/>
            <a:ext cx="17596" cy="29944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 : avec coin rogné 7">
            <a:extLst>
              <a:ext uri="{FF2B5EF4-FFF2-40B4-BE49-F238E27FC236}">
                <a16:creationId xmlns:a16="http://schemas.microsoft.com/office/drawing/2014/main" id="{2A48D059-568C-4025-9DB1-E9F89A822F6D}"/>
              </a:ext>
            </a:extLst>
          </p:cNvPr>
          <p:cNvSpPr/>
          <p:nvPr/>
        </p:nvSpPr>
        <p:spPr>
          <a:xfrm>
            <a:off x="1430934" y="621234"/>
            <a:ext cx="1515856" cy="635194"/>
          </a:xfrm>
          <a:prstGeom prst="snip1Rect">
            <a:avLst/>
          </a:prstGeom>
          <a:solidFill>
            <a:schemeClr val="accent3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tx1"/>
                </a:solidFill>
                <a:latin typeface="Aldrich" panose="020B0604020202020204" charset="0"/>
              </a:rPr>
              <a:t>MOYENS HUMA</a:t>
            </a:r>
            <a:r>
              <a:rPr lang="fr-FR" b="1" dirty="0">
                <a:solidFill>
                  <a:schemeClr val="tx1"/>
                </a:solidFill>
                <a:latin typeface="Aldrich" panose="020B0604020202020204" charset="0"/>
              </a:rPr>
              <a:t>I</a:t>
            </a:r>
            <a:r>
              <a:rPr lang="fr-FR" sz="1400" b="1" dirty="0">
                <a:solidFill>
                  <a:schemeClr val="tx1"/>
                </a:solidFill>
                <a:latin typeface="Aldrich" panose="020B0604020202020204" charset="0"/>
              </a:rPr>
              <a:t>NS</a:t>
            </a:r>
          </a:p>
        </p:txBody>
      </p:sp>
      <p:sp>
        <p:nvSpPr>
          <p:cNvPr id="12" name="Rectangle : avec coin rogné 11">
            <a:extLst>
              <a:ext uri="{FF2B5EF4-FFF2-40B4-BE49-F238E27FC236}">
                <a16:creationId xmlns:a16="http://schemas.microsoft.com/office/drawing/2014/main" id="{C2B2118D-E147-4F59-9AF4-76496636E421}"/>
              </a:ext>
            </a:extLst>
          </p:cNvPr>
          <p:cNvSpPr/>
          <p:nvPr/>
        </p:nvSpPr>
        <p:spPr>
          <a:xfrm>
            <a:off x="3680285" y="621234"/>
            <a:ext cx="1515857" cy="635194"/>
          </a:xfrm>
          <a:prstGeom prst="snip1Rect">
            <a:avLst/>
          </a:prstGeom>
          <a:solidFill>
            <a:schemeClr val="accent3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tx1"/>
                </a:solidFill>
                <a:latin typeface="Aldrich" panose="020B0604020202020204" charset="0"/>
              </a:rPr>
              <a:t>MOYENS TECHNIQUES</a:t>
            </a:r>
          </a:p>
          <a:p>
            <a:pPr algn="ctr"/>
            <a:endParaRPr lang="fr-FR" sz="1400" b="1" dirty="0">
              <a:solidFill>
                <a:schemeClr val="tx1"/>
              </a:solidFill>
              <a:latin typeface="Aldrich" panose="020B0604020202020204" charset="0"/>
            </a:endParaRPr>
          </a:p>
        </p:txBody>
      </p:sp>
      <p:sp>
        <p:nvSpPr>
          <p:cNvPr id="13" name="Rectangle : avec coin rogné 12">
            <a:extLst>
              <a:ext uri="{FF2B5EF4-FFF2-40B4-BE49-F238E27FC236}">
                <a16:creationId xmlns:a16="http://schemas.microsoft.com/office/drawing/2014/main" id="{38C7FA8C-53E5-40CD-8E39-5FA2F0D7FB17}"/>
              </a:ext>
            </a:extLst>
          </p:cNvPr>
          <p:cNvSpPr/>
          <p:nvPr/>
        </p:nvSpPr>
        <p:spPr>
          <a:xfrm>
            <a:off x="6050628" y="621234"/>
            <a:ext cx="1515856" cy="635194"/>
          </a:xfrm>
          <a:prstGeom prst="snip1Rect">
            <a:avLst/>
          </a:prstGeom>
          <a:solidFill>
            <a:schemeClr val="accent3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tx1"/>
                </a:solidFill>
                <a:latin typeface="Aldrich" panose="020B0604020202020204" charset="0"/>
              </a:rPr>
              <a:t>MOYENS MATERIELS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BF883BFA-3E70-40FB-8E85-64EF834B74AB}"/>
              </a:ext>
            </a:extLst>
          </p:cNvPr>
          <p:cNvCxnSpPr>
            <a:cxnSpLocks/>
          </p:cNvCxnSpPr>
          <p:nvPr/>
        </p:nvCxnSpPr>
        <p:spPr>
          <a:xfrm>
            <a:off x="5645924" y="1256427"/>
            <a:ext cx="31265" cy="29944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4477BCDC-7958-4ECC-AD8E-0FCDDC538477}"/>
              </a:ext>
            </a:extLst>
          </p:cNvPr>
          <p:cNvSpPr txBox="1"/>
          <p:nvPr/>
        </p:nvSpPr>
        <p:spPr>
          <a:xfrm>
            <a:off x="1105482" y="1663809"/>
            <a:ext cx="21010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tx1"/>
                </a:solidFill>
                <a:latin typeface="Aldrich" panose="020B0604020202020204" charset="0"/>
              </a:rPr>
              <a:t>-Vétérinaire</a:t>
            </a:r>
          </a:p>
          <a:p>
            <a:endParaRPr lang="fr-FR" sz="1600" dirty="0">
              <a:solidFill>
                <a:schemeClr val="tx1"/>
              </a:solidFill>
              <a:latin typeface="Aldrich" panose="020B0604020202020204" charset="0"/>
            </a:endParaRPr>
          </a:p>
          <a:p>
            <a:r>
              <a:rPr lang="fr-FR" sz="1600" dirty="0">
                <a:solidFill>
                  <a:schemeClr val="tx1"/>
                </a:solidFill>
                <a:latin typeface="Aldrich" panose="020B0604020202020204" charset="0"/>
              </a:rPr>
              <a:t>-Technicien spécialisés en capteurs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D54B24FC-9064-4091-A471-1735F57C7AB8}"/>
              </a:ext>
            </a:extLst>
          </p:cNvPr>
          <p:cNvSpPr txBox="1"/>
          <p:nvPr/>
        </p:nvSpPr>
        <p:spPr>
          <a:xfrm>
            <a:off x="3491530" y="1414371"/>
            <a:ext cx="192070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tx1"/>
                </a:solidFill>
                <a:latin typeface="Aldrich" panose="020B0604020202020204" charset="0"/>
              </a:rPr>
              <a:t>-Algorithmes de vision par ordinateur</a:t>
            </a:r>
          </a:p>
          <a:p>
            <a:endParaRPr lang="fr-FR" sz="1600" dirty="0">
              <a:solidFill>
                <a:schemeClr val="tx1"/>
              </a:solidFill>
              <a:latin typeface="Aldrich" panose="020B0604020202020204" charset="0"/>
            </a:endParaRPr>
          </a:p>
          <a:p>
            <a:r>
              <a:rPr lang="fr-FR" sz="1600" dirty="0">
                <a:solidFill>
                  <a:schemeClr val="tx1"/>
                </a:solidFill>
                <a:latin typeface="Aldrich" panose="020B0604020202020204" charset="0"/>
              </a:rPr>
              <a:t>-Interface </a:t>
            </a:r>
            <a:r>
              <a:rPr lang="fr-FR" sz="1600">
                <a:solidFill>
                  <a:schemeClr val="tx1"/>
                </a:solidFill>
                <a:latin typeface="Aldrich" panose="020B0604020202020204" charset="0"/>
              </a:rPr>
              <a:t>de gestion développé </a:t>
            </a:r>
            <a:r>
              <a:rPr lang="fr-FR" sz="1600" dirty="0">
                <a:solidFill>
                  <a:schemeClr val="tx1"/>
                </a:solidFill>
                <a:latin typeface="Aldrich" panose="020B0604020202020204" charset="0"/>
              </a:rPr>
              <a:t>avec Angular, FastAPI, et biens d’autres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9ED68C10-CAEA-4DC9-9458-6E15DBD620FE}"/>
              </a:ext>
            </a:extLst>
          </p:cNvPr>
          <p:cNvSpPr txBox="1"/>
          <p:nvPr/>
        </p:nvSpPr>
        <p:spPr>
          <a:xfrm>
            <a:off x="6050628" y="1414371"/>
            <a:ext cx="1920705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  <a:latin typeface="Aldrich" panose="020B0604020202020204" charset="0"/>
              </a:rPr>
              <a:t>-Caméra avec vision par ordinateur utilisant les caméras </a:t>
            </a:r>
            <a:r>
              <a:rPr lang="en-US" dirty="0">
                <a:solidFill>
                  <a:schemeClr val="tx1"/>
                </a:solidFill>
                <a:latin typeface="Aldrich" panose="020B0604020202020204" charset="0"/>
              </a:rPr>
              <a:t>tells que la camera Reolink RLC-510A , des capteurs de mouvements tells que </a:t>
            </a:r>
            <a:r>
              <a:rPr lang="fr-FR" dirty="0">
                <a:solidFill>
                  <a:schemeClr val="tx1"/>
                </a:solidFill>
                <a:latin typeface="Aldrich" panose="020B0604020202020204" charset="0"/>
              </a:rPr>
              <a:t>PIR Motion Sensor (détecteur infrarouge passif)</a:t>
            </a:r>
          </a:p>
          <a:p>
            <a:endParaRPr lang="fr-FR" sz="1600" dirty="0">
              <a:solidFill>
                <a:schemeClr val="tx1"/>
              </a:solidFill>
              <a:latin typeface="Aldrich" panose="020B0604020202020204" charset="0"/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BDE1E842-5FB2-4302-835A-9982976C4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53" y="111682"/>
            <a:ext cx="619892" cy="56604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D65809FC-B9F3-47AC-AD4A-8F704E6527D4}"/>
              </a:ext>
            </a:extLst>
          </p:cNvPr>
          <p:cNvSpPr txBox="1"/>
          <p:nvPr/>
        </p:nvSpPr>
        <p:spPr>
          <a:xfrm>
            <a:off x="4125270" y="4726263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6242453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  <p:bldP spid="11" grpId="0"/>
      <p:bldP spid="17" grpId="0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/>
          <p:cNvGrpSpPr/>
          <p:nvPr/>
        </p:nvGrpSpPr>
        <p:grpSpPr>
          <a:xfrm>
            <a:off x="5486400" y="691034"/>
            <a:ext cx="3606716" cy="3873971"/>
            <a:chOff x="4923271" y="779263"/>
            <a:chExt cx="4183805" cy="4183612"/>
          </a:xfrm>
        </p:grpSpPr>
        <p:sp>
          <p:nvSpPr>
            <p:cNvPr id="2301" name="Google Shape;2301;p42"/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2" name="Google Shape;2302;p42"/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303" name="Google Shape;2303;p42"/>
          <p:cNvSpPr txBox="1">
            <a:spLocks noGrp="1"/>
          </p:cNvSpPr>
          <p:nvPr>
            <p:ph type="title"/>
          </p:nvPr>
        </p:nvSpPr>
        <p:spPr>
          <a:xfrm>
            <a:off x="749622" y="2230215"/>
            <a:ext cx="3975941" cy="15826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DIAGRAMME DE GANTT</a:t>
            </a:r>
            <a:endParaRPr sz="4000" dirty="0"/>
          </a:p>
        </p:txBody>
      </p:sp>
      <p:pic>
        <p:nvPicPr>
          <p:cNvPr id="2306" name="Google Shape;2306;p42"/>
          <p:cNvPicPr preferRelativeResize="0"/>
          <p:nvPr/>
        </p:nvPicPr>
        <p:blipFill rotWithShape="1">
          <a:blip r:embed="rId3">
            <a:alphaModFix/>
          </a:blip>
          <a:srcRect l="16697" r="16697"/>
          <a:stretch/>
        </p:blipFill>
        <p:spPr>
          <a:xfrm>
            <a:off x="5999530" y="1214546"/>
            <a:ext cx="2606967" cy="2905461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F24CF638-C175-4B98-B229-32FF9AA680FD}"/>
              </a:ext>
            </a:extLst>
          </p:cNvPr>
          <p:cNvSpPr/>
          <p:nvPr/>
        </p:nvSpPr>
        <p:spPr>
          <a:xfrm>
            <a:off x="889225" y="1532904"/>
            <a:ext cx="1249447" cy="847327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Aldrich" panose="020B0604020202020204" charset="0"/>
              </a:rPr>
              <a:t>06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34B6AEB-C8FB-4226-B2D6-6161A6923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097" y="107770"/>
            <a:ext cx="779223" cy="7115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C859B994-B603-437E-9215-E266EC34A512}"/>
              </a:ext>
            </a:extLst>
          </p:cNvPr>
          <p:cNvSpPr txBox="1"/>
          <p:nvPr/>
        </p:nvSpPr>
        <p:spPr>
          <a:xfrm>
            <a:off x="4348635" y="4747204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40948487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3" grpId="0"/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98D7EDF7-9247-4BAF-A23B-4788CFA01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36" y="114751"/>
            <a:ext cx="684611" cy="62514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68885E27-FDA5-47D8-ACF2-71A1BBA59F36}"/>
              </a:ext>
            </a:extLst>
          </p:cNvPr>
          <p:cNvSpPr txBox="1"/>
          <p:nvPr/>
        </p:nvSpPr>
        <p:spPr>
          <a:xfrm>
            <a:off x="4125270" y="4677402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16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9D939E7-D01F-1BE8-7149-DB6A57F70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037" y="913109"/>
            <a:ext cx="4320442" cy="239853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C509D48-3E4E-C9AB-1059-8280471081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6261" y="913109"/>
            <a:ext cx="4183915" cy="2398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606817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BD5A3FF-6E40-4ACB-9DC2-F715712736C5}"/>
              </a:ext>
            </a:extLst>
          </p:cNvPr>
          <p:cNvSpPr txBox="1"/>
          <p:nvPr/>
        </p:nvSpPr>
        <p:spPr>
          <a:xfrm>
            <a:off x="2544265" y="2159921"/>
            <a:ext cx="4055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tx1"/>
                </a:solidFill>
                <a:latin typeface="Aldrich" panose="020B0604020202020204" charset="0"/>
              </a:rPr>
              <a:t>CONCLUSION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0D488CA-5758-43C3-B8B0-001C6C3ED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97" y="170591"/>
            <a:ext cx="845856" cy="7723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B530E04-0C64-4ED9-919D-61990E7A7658}"/>
              </a:ext>
            </a:extLst>
          </p:cNvPr>
          <p:cNvSpPr txBox="1"/>
          <p:nvPr/>
        </p:nvSpPr>
        <p:spPr>
          <a:xfrm>
            <a:off x="4048487" y="4677402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085337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BD5A3FF-6E40-4ACB-9DC2-F715712736C5}"/>
              </a:ext>
            </a:extLst>
          </p:cNvPr>
          <p:cNvSpPr txBox="1"/>
          <p:nvPr/>
        </p:nvSpPr>
        <p:spPr>
          <a:xfrm>
            <a:off x="609600" y="2248584"/>
            <a:ext cx="8459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tx1"/>
                </a:solidFill>
                <a:latin typeface="Aldrich" panose="020B0604020202020204" charset="0"/>
              </a:rPr>
              <a:t>MERCI DE NOUS AVOIR ECOUTER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73549E3-13AA-4986-8A04-5161927A8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77" y="100790"/>
            <a:ext cx="845856" cy="7723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693486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" name="Google Shape;2311;p43"/>
          <p:cNvSpPr txBox="1">
            <a:spLocks noGrp="1"/>
          </p:cNvSpPr>
          <p:nvPr>
            <p:ph type="title"/>
          </p:nvPr>
        </p:nvSpPr>
        <p:spPr>
          <a:xfrm>
            <a:off x="542997" y="4303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1" dirty="0"/>
              <a:t>LES MEMBRES DE L’EQUIPE</a:t>
            </a:r>
            <a:endParaRPr sz="2400" b="1" dirty="0"/>
          </a:p>
        </p:txBody>
      </p:sp>
      <p:sp>
        <p:nvSpPr>
          <p:cNvPr id="6" name="Rectangle : avec coin rogné 5">
            <a:extLst>
              <a:ext uri="{FF2B5EF4-FFF2-40B4-BE49-F238E27FC236}">
                <a16:creationId xmlns:a16="http://schemas.microsoft.com/office/drawing/2014/main" id="{3020A795-C1B7-4BB9-996E-31432CDC32EA}"/>
              </a:ext>
            </a:extLst>
          </p:cNvPr>
          <p:cNvSpPr/>
          <p:nvPr/>
        </p:nvSpPr>
        <p:spPr>
          <a:xfrm>
            <a:off x="809697" y="1327232"/>
            <a:ext cx="2149887" cy="663114"/>
          </a:xfrm>
          <a:prstGeom prst="snip1Rect">
            <a:avLst/>
          </a:prstGeom>
          <a:solidFill>
            <a:schemeClr val="bg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latin typeface="Aldrich" panose="020B0604020202020204" charset="0"/>
              </a:rPr>
              <a:t>BEUGRE LESLIE</a:t>
            </a:r>
          </a:p>
        </p:txBody>
      </p:sp>
      <p:sp>
        <p:nvSpPr>
          <p:cNvPr id="10" name="Rectangle : avec coin rogné 9">
            <a:extLst>
              <a:ext uri="{FF2B5EF4-FFF2-40B4-BE49-F238E27FC236}">
                <a16:creationId xmlns:a16="http://schemas.microsoft.com/office/drawing/2014/main" id="{893386B8-329C-4928-B3C1-EF0133763A88}"/>
              </a:ext>
            </a:extLst>
          </p:cNvPr>
          <p:cNvSpPr/>
          <p:nvPr/>
        </p:nvSpPr>
        <p:spPr>
          <a:xfrm>
            <a:off x="5797016" y="3805675"/>
            <a:ext cx="2149887" cy="663114"/>
          </a:xfrm>
          <a:prstGeom prst="snip1Rect">
            <a:avLst/>
          </a:prstGeom>
          <a:solidFill>
            <a:schemeClr val="bg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latin typeface="Aldrich" panose="020B0604020202020204" charset="0"/>
              </a:rPr>
              <a:t>SANGARE DAOUDA</a:t>
            </a:r>
          </a:p>
        </p:txBody>
      </p:sp>
      <p:sp>
        <p:nvSpPr>
          <p:cNvPr id="11" name="Rectangle : avec coin rogné 10">
            <a:extLst>
              <a:ext uri="{FF2B5EF4-FFF2-40B4-BE49-F238E27FC236}">
                <a16:creationId xmlns:a16="http://schemas.microsoft.com/office/drawing/2014/main" id="{50F6AECF-0618-499C-8BBD-3BF69088FEA4}"/>
              </a:ext>
            </a:extLst>
          </p:cNvPr>
          <p:cNvSpPr/>
          <p:nvPr/>
        </p:nvSpPr>
        <p:spPr>
          <a:xfrm>
            <a:off x="809697" y="3805675"/>
            <a:ext cx="2149887" cy="663114"/>
          </a:xfrm>
          <a:prstGeom prst="snip1Rect">
            <a:avLst/>
          </a:prstGeom>
          <a:solidFill>
            <a:schemeClr val="bg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latin typeface="Aldrich" panose="020B0604020202020204" charset="0"/>
              </a:rPr>
              <a:t>DAGNOGO KATIE DANIEL</a:t>
            </a:r>
          </a:p>
        </p:txBody>
      </p:sp>
      <p:sp>
        <p:nvSpPr>
          <p:cNvPr id="12" name="Rectangle : avec coin rogné 11">
            <a:extLst>
              <a:ext uri="{FF2B5EF4-FFF2-40B4-BE49-F238E27FC236}">
                <a16:creationId xmlns:a16="http://schemas.microsoft.com/office/drawing/2014/main" id="{3DCD8EAB-C006-4EAA-849C-8F4DCC8789E9}"/>
              </a:ext>
            </a:extLst>
          </p:cNvPr>
          <p:cNvSpPr/>
          <p:nvPr/>
        </p:nvSpPr>
        <p:spPr>
          <a:xfrm>
            <a:off x="5685334" y="1327232"/>
            <a:ext cx="2209219" cy="663114"/>
          </a:xfrm>
          <a:prstGeom prst="snip1Rect">
            <a:avLst/>
          </a:prstGeom>
          <a:solidFill>
            <a:schemeClr val="bg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latin typeface="Aldrich" panose="020B0604020202020204" charset="0"/>
              </a:rPr>
              <a:t>GUEYE ADAMA EMMANUEL</a:t>
            </a:r>
          </a:p>
        </p:txBody>
      </p:sp>
      <p:sp>
        <p:nvSpPr>
          <p:cNvPr id="13" name="Rectangle : avec coin rogné 12">
            <a:extLst>
              <a:ext uri="{FF2B5EF4-FFF2-40B4-BE49-F238E27FC236}">
                <a16:creationId xmlns:a16="http://schemas.microsoft.com/office/drawing/2014/main" id="{7D30A424-8F72-40AE-AE86-088C342F1C73}"/>
              </a:ext>
            </a:extLst>
          </p:cNvPr>
          <p:cNvSpPr/>
          <p:nvPr/>
        </p:nvSpPr>
        <p:spPr>
          <a:xfrm>
            <a:off x="3230647" y="2540718"/>
            <a:ext cx="2149887" cy="663114"/>
          </a:xfrm>
          <a:prstGeom prst="snip1Rect">
            <a:avLst/>
          </a:prstGeom>
          <a:solidFill>
            <a:schemeClr val="bg2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latin typeface="Aldrich" panose="020B0604020202020204" charset="0"/>
              </a:rPr>
              <a:t>YAPI ADJEMIAN KEDESH JUSTE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63BB836-6DAE-4C02-A625-9390872D8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64" y="113920"/>
            <a:ext cx="973678" cy="8891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9CEC4DE-1C6B-4D70-9978-48D8BED4CED9}"/>
              </a:ext>
            </a:extLst>
          </p:cNvPr>
          <p:cNvSpPr txBox="1"/>
          <p:nvPr/>
        </p:nvSpPr>
        <p:spPr>
          <a:xfrm>
            <a:off x="4533556" y="4761164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01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1" grpId="0"/>
      <p:bldP spid="6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p40"/>
          <p:cNvSpPr txBox="1">
            <a:spLocks noGrp="1"/>
          </p:cNvSpPr>
          <p:nvPr>
            <p:ph type="title"/>
          </p:nvPr>
        </p:nvSpPr>
        <p:spPr>
          <a:xfrm>
            <a:off x="3177923" y="141480"/>
            <a:ext cx="2066699" cy="3952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dirty="0"/>
              <a:t>SOMMAIRE</a:t>
            </a:r>
            <a:endParaRPr sz="2400" dirty="0"/>
          </a:p>
        </p:txBody>
      </p:sp>
      <p:sp>
        <p:nvSpPr>
          <p:cNvPr id="2284" name="Rectangle : avec coin rogné 2283">
            <a:extLst>
              <a:ext uri="{FF2B5EF4-FFF2-40B4-BE49-F238E27FC236}">
                <a16:creationId xmlns:a16="http://schemas.microsoft.com/office/drawing/2014/main" id="{5D0862EC-2F88-4459-82D4-4C4A1C7B5837}"/>
              </a:ext>
            </a:extLst>
          </p:cNvPr>
          <p:cNvSpPr/>
          <p:nvPr/>
        </p:nvSpPr>
        <p:spPr>
          <a:xfrm>
            <a:off x="637901" y="708247"/>
            <a:ext cx="677075" cy="446729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400" dirty="0">
                <a:latin typeface="Aldrich" panose="020B0604020202020204" charset="0"/>
              </a:rPr>
              <a:t>01</a:t>
            </a:r>
          </a:p>
        </p:txBody>
      </p:sp>
      <p:sp>
        <p:nvSpPr>
          <p:cNvPr id="114" name="Rectangle : avec coin rogné 113">
            <a:extLst>
              <a:ext uri="{FF2B5EF4-FFF2-40B4-BE49-F238E27FC236}">
                <a16:creationId xmlns:a16="http://schemas.microsoft.com/office/drawing/2014/main" id="{F3F6ACA3-CE96-491F-8141-744EC208C834}"/>
              </a:ext>
            </a:extLst>
          </p:cNvPr>
          <p:cNvSpPr/>
          <p:nvPr/>
        </p:nvSpPr>
        <p:spPr>
          <a:xfrm>
            <a:off x="3982591" y="1154976"/>
            <a:ext cx="677075" cy="446729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400" dirty="0">
                <a:latin typeface="Aldrich" panose="020B0604020202020204" charset="0"/>
              </a:rPr>
              <a:t>02</a:t>
            </a:r>
          </a:p>
        </p:txBody>
      </p:sp>
      <p:sp>
        <p:nvSpPr>
          <p:cNvPr id="115" name="Rectangle : avec coin rogné 114">
            <a:extLst>
              <a:ext uri="{FF2B5EF4-FFF2-40B4-BE49-F238E27FC236}">
                <a16:creationId xmlns:a16="http://schemas.microsoft.com/office/drawing/2014/main" id="{D1CF59C7-F9FC-41C6-81F0-0F4A21956FC7}"/>
              </a:ext>
            </a:extLst>
          </p:cNvPr>
          <p:cNvSpPr/>
          <p:nvPr/>
        </p:nvSpPr>
        <p:spPr>
          <a:xfrm>
            <a:off x="637900" y="1740532"/>
            <a:ext cx="677075" cy="446729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400" dirty="0">
                <a:latin typeface="Aldrich" panose="020B0604020202020204" charset="0"/>
              </a:rPr>
              <a:t>03</a:t>
            </a:r>
          </a:p>
        </p:txBody>
      </p:sp>
      <p:sp>
        <p:nvSpPr>
          <p:cNvPr id="117" name="Rectangle : avec coin rogné 116">
            <a:extLst>
              <a:ext uri="{FF2B5EF4-FFF2-40B4-BE49-F238E27FC236}">
                <a16:creationId xmlns:a16="http://schemas.microsoft.com/office/drawing/2014/main" id="{13A44CE0-FF5B-43B2-8DCA-BFDBF3A47F35}"/>
              </a:ext>
            </a:extLst>
          </p:cNvPr>
          <p:cNvSpPr/>
          <p:nvPr/>
        </p:nvSpPr>
        <p:spPr>
          <a:xfrm>
            <a:off x="3983698" y="2281330"/>
            <a:ext cx="677075" cy="446729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400" dirty="0">
                <a:latin typeface="Aldrich" panose="020B0604020202020204" charset="0"/>
              </a:rPr>
              <a:t>04</a:t>
            </a:r>
          </a:p>
        </p:txBody>
      </p:sp>
      <p:sp>
        <p:nvSpPr>
          <p:cNvPr id="118" name="Rectangle : avec coin rogné 117">
            <a:extLst>
              <a:ext uri="{FF2B5EF4-FFF2-40B4-BE49-F238E27FC236}">
                <a16:creationId xmlns:a16="http://schemas.microsoft.com/office/drawing/2014/main" id="{16E28635-1EEA-4A00-B6A3-CDF94F05EAD7}"/>
              </a:ext>
            </a:extLst>
          </p:cNvPr>
          <p:cNvSpPr/>
          <p:nvPr/>
        </p:nvSpPr>
        <p:spPr>
          <a:xfrm>
            <a:off x="637899" y="2987548"/>
            <a:ext cx="677075" cy="446729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400" dirty="0">
                <a:latin typeface="Aldrich" panose="020B0604020202020204" charset="0"/>
              </a:rPr>
              <a:t>05</a:t>
            </a:r>
          </a:p>
        </p:txBody>
      </p:sp>
      <p:sp>
        <p:nvSpPr>
          <p:cNvPr id="2285" name="ZoneTexte 2284">
            <a:extLst>
              <a:ext uri="{FF2B5EF4-FFF2-40B4-BE49-F238E27FC236}">
                <a16:creationId xmlns:a16="http://schemas.microsoft.com/office/drawing/2014/main" id="{28BF0ADA-C755-44F4-9153-F2A40E5DF782}"/>
              </a:ext>
            </a:extLst>
          </p:cNvPr>
          <p:cNvSpPr txBox="1"/>
          <p:nvPr/>
        </p:nvSpPr>
        <p:spPr>
          <a:xfrm>
            <a:off x="4708519" y="2189264"/>
            <a:ext cx="3457222" cy="75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fr-FR" sz="1600" b="1" dirty="0">
                <a:solidFill>
                  <a:schemeClr val="tx1"/>
                </a:solidFill>
                <a:latin typeface="Aldrich" panose="020B0604020202020204" charset="0"/>
              </a:rPr>
              <a:t>LES CIBLES DE LA SOLUTIONS</a:t>
            </a:r>
          </a:p>
          <a:p>
            <a:endParaRPr lang="fr-FR" dirty="0"/>
          </a:p>
        </p:txBody>
      </p:sp>
      <p:sp>
        <p:nvSpPr>
          <p:cNvPr id="120" name="ZoneTexte 119">
            <a:extLst>
              <a:ext uri="{FF2B5EF4-FFF2-40B4-BE49-F238E27FC236}">
                <a16:creationId xmlns:a16="http://schemas.microsoft.com/office/drawing/2014/main" id="{E8E9A0D4-7487-4B21-8E02-CA7B6D92B8AF}"/>
              </a:ext>
            </a:extLst>
          </p:cNvPr>
          <p:cNvSpPr txBox="1"/>
          <p:nvPr/>
        </p:nvSpPr>
        <p:spPr>
          <a:xfrm>
            <a:off x="1251297" y="684403"/>
            <a:ext cx="3015426" cy="75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fr-FR" sz="1600" b="1" dirty="0">
                <a:solidFill>
                  <a:schemeClr val="tx1"/>
                </a:solidFill>
                <a:latin typeface="Aldrich" panose="020B0604020202020204" charset="0"/>
              </a:rPr>
              <a:t>PRESENTATION DU SUJET</a:t>
            </a:r>
          </a:p>
          <a:p>
            <a:endParaRPr lang="fr-FR" dirty="0"/>
          </a:p>
        </p:txBody>
      </p:sp>
      <p:sp>
        <p:nvSpPr>
          <p:cNvPr id="121" name="ZoneTexte 120">
            <a:extLst>
              <a:ext uri="{FF2B5EF4-FFF2-40B4-BE49-F238E27FC236}">
                <a16:creationId xmlns:a16="http://schemas.microsoft.com/office/drawing/2014/main" id="{082D87FF-A5B4-4556-BAB3-C0B4007E1278}"/>
              </a:ext>
            </a:extLst>
          </p:cNvPr>
          <p:cNvSpPr txBox="1"/>
          <p:nvPr/>
        </p:nvSpPr>
        <p:spPr>
          <a:xfrm>
            <a:off x="1251297" y="1651017"/>
            <a:ext cx="3903014" cy="75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fr-FR" sz="1600" b="1" dirty="0">
                <a:solidFill>
                  <a:schemeClr val="tx1"/>
                </a:solidFill>
                <a:latin typeface="Aldrich" panose="020B0604020202020204" charset="0"/>
              </a:rPr>
              <a:t>SOLUTION ET FONCTIONNALITÉS </a:t>
            </a:r>
          </a:p>
          <a:p>
            <a:endParaRPr lang="fr-FR" b="1" dirty="0">
              <a:solidFill>
                <a:schemeClr val="tx1"/>
              </a:solidFill>
              <a:latin typeface="Aldrich" panose="020B0604020202020204" charset="0"/>
            </a:endParaRPr>
          </a:p>
        </p:txBody>
      </p:sp>
      <p:sp>
        <p:nvSpPr>
          <p:cNvPr id="122" name="ZoneTexte 121">
            <a:extLst>
              <a:ext uri="{FF2B5EF4-FFF2-40B4-BE49-F238E27FC236}">
                <a16:creationId xmlns:a16="http://schemas.microsoft.com/office/drawing/2014/main" id="{149A7C13-88FF-4E9C-AECF-FDBC4EAFDC93}"/>
              </a:ext>
            </a:extLst>
          </p:cNvPr>
          <p:cNvSpPr txBox="1"/>
          <p:nvPr/>
        </p:nvSpPr>
        <p:spPr>
          <a:xfrm>
            <a:off x="4643732" y="1085304"/>
            <a:ext cx="3695284" cy="75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fr-FR" sz="1600" b="1" dirty="0">
                <a:solidFill>
                  <a:schemeClr val="tx1"/>
                </a:solidFill>
                <a:latin typeface="Aldrich" panose="020B0604020202020204" charset="0"/>
              </a:rPr>
              <a:t>PROBLÉMATIQUE ET PROBLÈME</a:t>
            </a:r>
          </a:p>
          <a:p>
            <a:endParaRPr lang="fr-FR" dirty="0"/>
          </a:p>
        </p:txBody>
      </p:sp>
      <p:sp>
        <p:nvSpPr>
          <p:cNvPr id="123" name="ZoneTexte 122">
            <a:extLst>
              <a:ext uri="{FF2B5EF4-FFF2-40B4-BE49-F238E27FC236}">
                <a16:creationId xmlns:a16="http://schemas.microsoft.com/office/drawing/2014/main" id="{B49656B6-A616-4051-9EF8-6D1A346DB045}"/>
              </a:ext>
            </a:extLst>
          </p:cNvPr>
          <p:cNvSpPr txBox="1"/>
          <p:nvPr/>
        </p:nvSpPr>
        <p:spPr>
          <a:xfrm>
            <a:off x="4659666" y="3153474"/>
            <a:ext cx="3015426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80000"/>
              </a:lnSpc>
            </a:pPr>
            <a:endParaRPr lang="fr-FR" sz="1800" b="1" dirty="0">
              <a:solidFill>
                <a:schemeClr val="tx1"/>
              </a:solidFill>
              <a:latin typeface="Aldrich" panose="020B0604020202020204" charset="0"/>
            </a:endParaRPr>
          </a:p>
          <a:p>
            <a:r>
              <a:rPr lang="fr-FR" sz="1600" b="1" dirty="0">
                <a:solidFill>
                  <a:schemeClr val="tx1"/>
                </a:solidFill>
                <a:latin typeface="Aldrich" panose="020B0604020202020204" charset="0"/>
              </a:rPr>
              <a:t>DIAGRAMME DE GANTT</a:t>
            </a:r>
          </a:p>
        </p:txBody>
      </p:sp>
      <p:sp>
        <p:nvSpPr>
          <p:cNvPr id="13" name="Rectangle : avec coin rogné 12">
            <a:extLst>
              <a:ext uri="{FF2B5EF4-FFF2-40B4-BE49-F238E27FC236}">
                <a16:creationId xmlns:a16="http://schemas.microsoft.com/office/drawing/2014/main" id="{4199B846-7D63-4DA3-A576-22A228936E77}"/>
              </a:ext>
            </a:extLst>
          </p:cNvPr>
          <p:cNvSpPr/>
          <p:nvPr/>
        </p:nvSpPr>
        <p:spPr>
          <a:xfrm>
            <a:off x="4009383" y="3616175"/>
            <a:ext cx="677075" cy="446729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400" dirty="0">
                <a:latin typeface="Aldrich" panose="020B0604020202020204" charset="0"/>
              </a:rPr>
              <a:t>06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1781BCB5-C958-41E3-9F4F-D7060FEA00D3}"/>
              </a:ext>
            </a:extLst>
          </p:cNvPr>
          <p:cNvSpPr txBox="1"/>
          <p:nvPr/>
        </p:nvSpPr>
        <p:spPr>
          <a:xfrm>
            <a:off x="1251297" y="2787277"/>
            <a:ext cx="3457222" cy="118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fr-FR" sz="1550" b="1" dirty="0">
                <a:solidFill>
                  <a:schemeClr val="tx1"/>
                </a:solidFill>
                <a:latin typeface="Aldrich" panose="020B0604020202020204" charset="0"/>
              </a:rPr>
              <a:t>LES MOYENS DE REALISATIONS DU PROJET</a:t>
            </a:r>
          </a:p>
          <a:p>
            <a:endParaRPr lang="fr-FR" sz="1550" dirty="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26802399-63E7-4D56-9254-BD3B50097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7254" y="108390"/>
            <a:ext cx="845856" cy="7723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28F09239-024D-4201-A9D5-0BA8F3EA881A}"/>
              </a:ext>
            </a:extLst>
          </p:cNvPr>
          <p:cNvSpPr txBox="1"/>
          <p:nvPr/>
        </p:nvSpPr>
        <p:spPr>
          <a:xfrm>
            <a:off x="4061031" y="4776850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02</a:t>
            </a:r>
          </a:p>
        </p:txBody>
      </p:sp>
      <p:sp>
        <p:nvSpPr>
          <p:cNvPr id="2" name="Rectangle : avec coin rogné 1">
            <a:extLst>
              <a:ext uri="{FF2B5EF4-FFF2-40B4-BE49-F238E27FC236}">
                <a16:creationId xmlns:a16="http://schemas.microsoft.com/office/drawing/2014/main" id="{A9551FAC-CA04-BD2B-B223-AFCB2A75EF8B}"/>
              </a:ext>
            </a:extLst>
          </p:cNvPr>
          <p:cNvSpPr/>
          <p:nvPr/>
        </p:nvSpPr>
        <p:spPr>
          <a:xfrm>
            <a:off x="574222" y="4138753"/>
            <a:ext cx="677075" cy="446729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400" dirty="0">
                <a:latin typeface="Aldrich" panose="020B0604020202020204" charset="0"/>
              </a:rPr>
              <a:t>07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80CB8BB-8B54-2083-7EC4-4A1152BA4288}"/>
              </a:ext>
            </a:extLst>
          </p:cNvPr>
          <p:cNvSpPr txBox="1"/>
          <p:nvPr/>
        </p:nvSpPr>
        <p:spPr>
          <a:xfrm>
            <a:off x="1337541" y="3720177"/>
            <a:ext cx="3015426" cy="83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80000"/>
              </a:lnSpc>
            </a:pPr>
            <a:endParaRPr lang="fr-FR" sz="1800" b="1" dirty="0">
              <a:solidFill>
                <a:schemeClr val="tx1"/>
              </a:solidFill>
              <a:latin typeface="Aldrich" panose="020B0604020202020204" charset="0"/>
            </a:endParaRPr>
          </a:p>
          <a:p>
            <a:r>
              <a:rPr lang="fr-FR" sz="1600" b="1" dirty="0">
                <a:solidFill>
                  <a:schemeClr val="tx1"/>
                </a:solidFill>
                <a:latin typeface="Aldrich" panose="020B0604020202020204" charset="0"/>
              </a:rPr>
              <a:t>SIMULATION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4" grpId="0" animBg="1"/>
      <p:bldP spid="114" grpId="0" animBg="1"/>
      <p:bldP spid="115" grpId="0" animBg="1"/>
      <p:bldP spid="117" grpId="0" animBg="1"/>
      <p:bldP spid="118" grpId="0" animBg="1"/>
      <p:bldP spid="2285" grpId="0"/>
      <p:bldP spid="120" grpId="0"/>
      <p:bldP spid="121" grpId="0"/>
      <p:bldP spid="122" grpId="0"/>
      <p:bldP spid="123" grpId="0"/>
      <p:bldP spid="13" grpId="0" animBg="1"/>
      <p:bldP spid="14" grpId="0"/>
      <p:bldP spid="16" grpId="0"/>
      <p:bldP spid="2" grpId="0" animBg="1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18A3FCED-E3DC-4C19-9156-37C6DB02A121}"/>
              </a:ext>
            </a:extLst>
          </p:cNvPr>
          <p:cNvSpPr txBox="1"/>
          <p:nvPr/>
        </p:nvSpPr>
        <p:spPr>
          <a:xfrm>
            <a:off x="2708298" y="1986975"/>
            <a:ext cx="35179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/>
                </a:solidFill>
                <a:latin typeface="Aldrich" panose="020B0604020202020204" charset="0"/>
              </a:rPr>
              <a:t>INTRODUCTION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BEE9802-655E-4813-8483-D976FE6BC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740" y="93809"/>
            <a:ext cx="845856" cy="7723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0B21FAC-4EE9-40AA-8F9D-D3C3AC6DF6F6}"/>
              </a:ext>
            </a:extLst>
          </p:cNvPr>
          <p:cNvSpPr txBox="1"/>
          <p:nvPr/>
        </p:nvSpPr>
        <p:spPr>
          <a:xfrm>
            <a:off x="4125270" y="4740223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87500436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/>
          <p:cNvGrpSpPr/>
          <p:nvPr/>
        </p:nvGrpSpPr>
        <p:grpSpPr>
          <a:xfrm>
            <a:off x="5486400" y="691034"/>
            <a:ext cx="3606716" cy="3873971"/>
            <a:chOff x="4923271" y="779263"/>
            <a:chExt cx="4183805" cy="4183612"/>
          </a:xfrm>
        </p:grpSpPr>
        <p:sp>
          <p:nvSpPr>
            <p:cNvPr id="2301" name="Google Shape;2301;p42"/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2" name="Google Shape;2302;p42"/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303" name="Google Shape;2303;p42"/>
          <p:cNvSpPr txBox="1">
            <a:spLocks noGrp="1"/>
          </p:cNvSpPr>
          <p:nvPr>
            <p:ph type="title"/>
          </p:nvPr>
        </p:nvSpPr>
        <p:spPr>
          <a:xfrm>
            <a:off x="692286" y="1973072"/>
            <a:ext cx="4867280" cy="19267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PRESENTATION DU SUJET</a:t>
            </a:r>
            <a:endParaRPr sz="4000" dirty="0"/>
          </a:p>
        </p:txBody>
      </p:sp>
      <p:pic>
        <p:nvPicPr>
          <p:cNvPr id="2306" name="Google Shape;2306;p42"/>
          <p:cNvPicPr preferRelativeResize="0"/>
          <p:nvPr/>
        </p:nvPicPr>
        <p:blipFill rotWithShape="1">
          <a:blip r:embed="rId3">
            <a:alphaModFix/>
          </a:blip>
          <a:srcRect l="16697" r="16697"/>
          <a:stretch/>
        </p:blipFill>
        <p:spPr>
          <a:xfrm>
            <a:off x="5999530" y="1214546"/>
            <a:ext cx="2606967" cy="2905461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F24CF638-C175-4B98-B229-32FF9AA680FD}"/>
              </a:ext>
            </a:extLst>
          </p:cNvPr>
          <p:cNvSpPr/>
          <p:nvPr/>
        </p:nvSpPr>
        <p:spPr>
          <a:xfrm>
            <a:off x="749622" y="1274639"/>
            <a:ext cx="1249447" cy="847327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Aldrich" panose="020B0604020202020204" charset="0"/>
              </a:rPr>
              <a:t>01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99C2DED-4C8C-4D6C-A63E-C8616973A3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76" y="93809"/>
            <a:ext cx="845856" cy="7723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CAD5BB47-7654-4062-B27D-E18A6DBF6C35}"/>
              </a:ext>
            </a:extLst>
          </p:cNvPr>
          <p:cNvSpPr txBox="1"/>
          <p:nvPr/>
        </p:nvSpPr>
        <p:spPr>
          <a:xfrm>
            <a:off x="4268311" y="4768144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04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3" grpId="0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D0D12403-127D-6294-32BB-205903FCBE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7963" y="1283174"/>
            <a:ext cx="7510085" cy="2235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ldrich" panose="020B0604020202020204" charset="0"/>
              </a:rPr>
              <a:t>Secteur crucial pour l’économie et la sécurité alimentaire.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ldrich" panose="020B0604020202020204" charset="0"/>
              </a:rPr>
              <a:t>Manque de technologies modernes.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ldrich" panose="020B0604020202020204" charset="0"/>
              </a:rPr>
              <a:t>Gestion inefficace des ressources.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ldrich" panose="020B0604020202020204" charset="0"/>
              </a:rPr>
              <a:t>Utilisation de l’IoT et de l’IA pour moderniser l’élevage.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FC7928B-34A3-21B7-34A7-2EA91BFEA836}"/>
              </a:ext>
            </a:extLst>
          </p:cNvPr>
          <p:cNvSpPr txBox="1"/>
          <p:nvPr/>
        </p:nvSpPr>
        <p:spPr>
          <a:xfrm>
            <a:off x="4268311" y="4768144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1328647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/>
          <p:cNvGrpSpPr/>
          <p:nvPr/>
        </p:nvGrpSpPr>
        <p:grpSpPr>
          <a:xfrm>
            <a:off x="5486400" y="691034"/>
            <a:ext cx="3606716" cy="3873971"/>
            <a:chOff x="4923271" y="779263"/>
            <a:chExt cx="4183805" cy="4183612"/>
          </a:xfrm>
        </p:grpSpPr>
        <p:sp>
          <p:nvSpPr>
            <p:cNvPr id="2301" name="Google Shape;2301;p42"/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2" name="Google Shape;2302;p42"/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303" name="Google Shape;2303;p42"/>
          <p:cNvSpPr txBox="1">
            <a:spLocks noGrp="1"/>
          </p:cNvSpPr>
          <p:nvPr>
            <p:ph type="title"/>
          </p:nvPr>
        </p:nvSpPr>
        <p:spPr>
          <a:xfrm>
            <a:off x="692286" y="1973072"/>
            <a:ext cx="4867280" cy="19267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PROBLEMATIQUE ET PROBLEME</a:t>
            </a:r>
            <a:endParaRPr sz="4000" dirty="0"/>
          </a:p>
        </p:txBody>
      </p:sp>
      <p:pic>
        <p:nvPicPr>
          <p:cNvPr id="2306" name="Google Shape;2306;p42"/>
          <p:cNvPicPr preferRelativeResize="0"/>
          <p:nvPr/>
        </p:nvPicPr>
        <p:blipFill rotWithShape="1">
          <a:blip r:embed="rId3">
            <a:alphaModFix/>
          </a:blip>
          <a:srcRect l="16697" r="16697"/>
          <a:stretch/>
        </p:blipFill>
        <p:spPr>
          <a:xfrm>
            <a:off x="5999530" y="1214546"/>
            <a:ext cx="2606967" cy="2905461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F24CF638-C175-4B98-B229-32FF9AA680FD}"/>
              </a:ext>
            </a:extLst>
          </p:cNvPr>
          <p:cNvSpPr/>
          <p:nvPr/>
        </p:nvSpPr>
        <p:spPr>
          <a:xfrm>
            <a:off x="749622" y="1274639"/>
            <a:ext cx="1249447" cy="847327"/>
          </a:xfrm>
          <a:prstGeom prst="snip1Rect">
            <a:avLst/>
          </a:prstGeom>
          <a:solidFill>
            <a:schemeClr val="accent3"/>
          </a:solidFill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Aldrich" panose="020B0604020202020204" charset="0"/>
              </a:rPr>
              <a:t>02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EAD6075-94B7-4C56-9109-F81D88C19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217" y="72869"/>
            <a:ext cx="845856" cy="77238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1BD99F1-9BD2-4997-A376-DB83BC2D6372}"/>
              </a:ext>
            </a:extLst>
          </p:cNvPr>
          <p:cNvSpPr txBox="1"/>
          <p:nvPr/>
        </p:nvSpPr>
        <p:spPr>
          <a:xfrm>
            <a:off x="4219450" y="4719876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5111321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3" grpId="0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ZoneTexte 15">
            <a:extLst>
              <a:ext uri="{FF2B5EF4-FFF2-40B4-BE49-F238E27FC236}">
                <a16:creationId xmlns:a16="http://schemas.microsoft.com/office/drawing/2014/main" id="{02FD7732-E536-4273-96BB-ECE6CDE33A29}"/>
              </a:ext>
            </a:extLst>
          </p:cNvPr>
          <p:cNvSpPr txBox="1"/>
          <p:nvPr/>
        </p:nvSpPr>
        <p:spPr>
          <a:xfrm>
            <a:off x="1633354" y="539859"/>
            <a:ext cx="5242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/>
            </a:pPr>
            <a:r>
              <a:rPr lang="fr-FR" sz="3600" b="1" dirty="0">
                <a:solidFill>
                  <a:schemeClr val="tx1"/>
                </a:solidFill>
                <a:latin typeface="Aldrich" panose="020B0604020202020204" charset="0"/>
              </a:rPr>
              <a:t>PROBLEMATIQUE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90F47ED-F602-4D3B-9522-43D237BB33D6}"/>
              </a:ext>
            </a:extLst>
          </p:cNvPr>
          <p:cNvSpPr txBox="1"/>
          <p:nvPr/>
        </p:nvSpPr>
        <p:spPr>
          <a:xfrm>
            <a:off x="1067963" y="1745038"/>
            <a:ext cx="71267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/>
                </a:solidFill>
                <a:latin typeface="Aldrich" panose="020B0604020202020204" charset="0"/>
              </a:rPr>
              <a:t>Comment l’industrie 4.0 peut-elle contribuer à la modernisation et à l’efficacité de l’élevage en CÔTE D’IVOIRE 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5900DFA-9EF9-4843-986F-F97D6BEF5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95" y="72870"/>
            <a:ext cx="707813" cy="64633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99554BD-61A6-4ECA-B385-D16CB47BB1E4}"/>
              </a:ext>
            </a:extLst>
          </p:cNvPr>
          <p:cNvSpPr txBox="1"/>
          <p:nvPr/>
        </p:nvSpPr>
        <p:spPr>
          <a:xfrm>
            <a:off x="4184600" y="4689790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7287595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ZoneTexte 15">
            <a:extLst>
              <a:ext uri="{FF2B5EF4-FFF2-40B4-BE49-F238E27FC236}">
                <a16:creationId xmlns:a16="http://schemas.microsoft.com/office/drawing/2014/main" id="{02FD7732-E536-4273-96BB-ECE6CDE33A29}"/>
              </a:ext>
            </a:extLst>
          </p:cNvPr>
          <p:cNvSpPr txBox="1"/>
          <p:nvPr/>
        </p:nvSpPr>
        <p:spPr>
          <a:xfrm>
            <a:off x="2394191" y="453710"/>
            <a:ext cx="3839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+mj-lt"/>
              <a:buAutoNum type="romanUcPeriod" startAt="2"/>
            </a:pPr>
            <a:r>
              <a:rPr lang="fr-FR" sz="3600" b="1" dirty="0">
                <a:solidFill>
                  <a:schemeClr val="tx1"/>
                </a:solidFill>
                <a:latin typeface="Aldrich" panose="020B0604020202020204" charset="0"/>
              </a:rPr>
              <a:t>PROBLEME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90F47ED-F602-4D3B-9522-43D237BB33D6}"/>
              </a:ext>
            </a:extLst>
          </p:cNvPr>
          <p:cNvSpPr txBox="1"/>
          <p:nvPr/>
        </p:nvSpPr>
        <p:spPr>
          <a:xfrm>
            <a:off x="1067963" y="1745038"/>
            <a:ext cx="7126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/>
                </a:solidFill>
                <a:latin typeface="Aldrich" panose="020B0604020202020204" charset="0"/>
              </a:rPr>
              <a:t>.Pertes des éleveurs en poulets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5900DFA-9EF9-4843-986F-F97D6BEF5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95" y="72870"/>
            <a:ext cx="707813" cy="64633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D99554BD-61A6-4ECA-B385-D16CB47BB1E4}"/>
              </a:ext>
            </a:extLst>
          </p:cNvPr>
          <p:cNvSpPr txBox="1"/>
          <p:nvPr/>
        </p:nvSpPr>
        <p:spPr>
          <a:xfrm>
            <a:off x="4184600" y="4689790"/>
            <a:ext cx="446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08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3714057-452A-45C7-A4F2-7A765A4E2861}"/>
              </a:ext>
            </a:extLst>
          </p:cNvPr>
          <p:cNvSpPr txBox="1"/>
          <p:nvPr/>
        </p:nvSpPr>
        <p:spPr>
          <a:xfrm>
            <a:off x="1008632" y="2255279"/>
            <a:ext cx="7126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/>
                </a:solidFill>
                <a:latin typeface="Aldrich" panose="020B0604020202020204" charset="0"/>
              </a:rPr>
              <a:t>. Mauvaise production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C0A1AFE-8B84-459D-9982-16E03CF165D6}"/>
              </a:ext>
            </a:extLst>
          </p:cNvPr>
          <p:cNvSpPr txBox="1"/>
          <p:nvPr/>
        </p:nvSpPr>
        <p:spPr>
          <a:xfrm>
            <a:off x="844597" y="2851700"/>
            <a:ext cx="7126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/>
                </a:solidFill>
                <a:latin typeface="Aldrich" panose="020B0604020202020204" charset="0"/>
              </a:rPr>
              <a:t>.mauvais suivi des poulets</a:t>
            </a:r>
          </a:p>
        </p:txBody>
      </p:sp>
    </p:spTree>
    <p:extLst>
      <p:ext uri="{BB962C8B-B14F-4D97-AF65-F5344CB8AC3E}">
        <p14:creationId xmlns:p14="http://schemas.microsoft.com/office/powerpoint/2010/main" val="28309412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  <p:bldP spid="6" grpId="0"/>
      <p:bldP spid="7" grpId="0"/>
    </p:bldLst>
  </p:timing>
</p:sld>
</file>

<file path=ppt/theme/theme1.xml><?xml version="1.0" encoding="utf-8"?>
<a:theme xmlns:a="http://schemas.openxmlformats.org/drawingml/2006/main" name="Factories and Industry by Slidesgo">
  <a:themeElements>
    <a:clrScheme name="Simple Light">
      <a:dk1>
        <a:srgbClr val="434343"/>
      </a:dk1>
      <a:lt1>
        <a:srgbClr val="FFFFFF"/>
      </a:lt1>
      <a:dk2>
        <a:srgbClr val="000000"/>
      </a:dk2>
      <a:lt2>
        <a:srgbClr val="666666"/>
      </a:lt2>
      <a:accent1>
        <a:srgbClr val="999999"/>
      </a:accent1>
      <a:accent2>
        <a:srgbClr val="D9D9D9"/>
      </a:accent2>
      <a:accent3>
        <a:srgbClr val="EFEFE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266</Words>
  <Application>Microsoft Office PowerPoint</Application>
  <PresentationFormat>Affichage à l'écran (16:9)</PresentationFormat>
  <Paragraphs>82</Paragraphs>
  <Slides>19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5" baseType="lpstr">
      <vt:lpstr>Aldrich</vt:lpstr>
      <vt:lpstr>Bebas Neue</vt:lpstr>
      <vt:lpstr>Arial</vt:lpstr>
      <vt:lpstr>Calibri</vt:lpstr>
      <vt:lpstr>Amiko</vt:lpstr>
      <vt:lpstr>Factories and Industry by Slidesgo</vt:lpstr>
      <vt:lpstr>L’INDUSTRIE 4.0 AU SERVICE DE L’ELEVAGE EN CÔTE D’IVOIRE</vt:lpstr>
      <vt:lpstr>LES MEMBRES DE L’EQUIPE</vt:lpstr>
      <vt:lpstr>SOMMAIRE</vt:lpstr>
      <vt:lpstr>Présentation PowerPoint</vt:lpstr>
      <vt:lpstr>PRESENTATION DU SUJET</vt:lpstr>
      <vt:lpstr>Présentation PowerPoint</vt:lpstr>
      <vt:lpstr>PROBLEMATIQUE ET PROBLEME</vt:lpstr>
      <vt:lpstr>Présentation PowerPoint</vt:lpstr>
      <vt:lpstr>Présentation PowerPoint</vt:lpstr>
      <vt:lpstr>SOLUTIONS ET SES RÔLES</vt:lpstr>
      <vt:lpstr>Présentation PowerPoint</vt:lpstr>
      <vt:lpstr>Présentation PowerPoint</vt:lpstr>
      <vt:lpstr>LES CIBLES DU PROJETS</vt:lpstr>
      <vt:lpstr>LES MOYENS DE REALISATION DU PROJET</vt:lpstr>
      <vt:lpstr>Présentation PowerPoint</vt:lpstr>
      <vt:lpstr>DIAGRAMME DE GANTT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L’industrie 4.0 AU SERVICE DE L’ELEVAGE EN CÔTE D’IVOIRE</dc:title>
  <dc:creator>AURELIA BEUGRE</dc:creator>
  <cp:lastModifiedBy>DELL</cp:lastModifiedBy>
  <cp:revision>14</cp:revision>
  <dcterms:modified xsi:type="dcterms:W3CDTF">2025-01-21T18:33:49Z</dcterms:modified>
</cp:coreProperties>
</file>